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mp4"/>
  <Override PartName="/ppt/media/media2.mp4" ContentType="video/mp4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57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0693400" cy="7561263"/>
  <p:notesSz cx="6858000" cy="9144000"/>
  <p:defaultTextStyle>
    <a:defPPr>
      <a:defRPr lang="ko-KR"/>
    </a:defPPr>
    <a:lvl1pPr marL="0" algn="l" defTabSz="1043056" latinLnBrk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latinLnBrk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latinLnBrk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latinLnBrk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latinLnBrk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latinLnBrk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latinLnBrk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latinLnBrk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latinLnBrk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0" d="100"/>
          <a:sy n="100" d="100"/>
        </p:scale>
        <p:origin x="-306" y="-96"/>
      </p:cViewPr>
      <p:guideLst>
        <p:guide orient="horz" pos="2379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presProps" Target="presProps.xml"  /><Relationship Id="rId13" Type="http://schemas.openxmlformats.org/officeDocument/2006/relationships/viewProps" Target="viewProps.xml"  /><Relationship Id="rId14" Type="http://schemas.openxmlformats.org/officeDocument/2006/relationships/theme" Target="theme/theme1.xml"  /><Relationship Id="rId15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2021-11-03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004294" y="685800"/>
            <a:ext cx="484941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png"  /><Relationship Id="rId3" Type="http://schemas.openxmlformats.org/officeDocument/2006/relationships/image" Target="../media/image6.pn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png"  /><Relationship Id="rId3" Type="http://schemas.openxmlformats.org/officeDocument/2006/relationships/image" Target="../media/image6.pn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png"  /><Relationship Id="rId3" Type="http://schemas.openxmlformats.org/officeDocument/2006/relationships/image" Target="../media/image6.png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png"  /><Relationship Id="rId3" Type="http://schemas.openxmlformats.org/officeDocument/2006/relationships/image" Target="../media/image6.png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png"  /><Relationship Id="rId3" Type="http://schemas.openxmlformats.org/officeDocument/2006/relationships/image" Target="../media/image6.png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ayout1_picture1" descr="plu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628209" y="124832"/>
            <a:ext cx="850394" cy="844298"/>
          </a:xfrm>
          <a:prstGeom prst="rect">
            <a:avLst/>
          </a:prstGeom>
        </p:spPr>
      </p:pic>
      <p:sp>
        <p:nvSpPr>
          <p:cNvPr id="4" name="layout1_shape1"/>
          <p:cNvSpPr/>
          <p:nvPr>
            <p:ph type="body" sz="quarter" idx="10"/>
          </p:nvPr>
        </p:nvSpPr>
        <p:spPr>
          <a:xfrm>
            <a:off x="899539" y="527293"/>
            <a:ext cx="8031600" cy="2232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6500"/>
              </a:lnSpc>
              <a:buNone/>
              <a:defRPr sz="6400" baseline="0" spc="230">
                <a:solidFill>
                  <a:srgbClr val="ee7700"/>
                </a:solidFill>
                <a:latin typeface="나눔고딕"/>
                <a:ea typeface="나눔고딕"/>
              </a:defRPr>
            </a:lvl1pPr>
          </a:lstStyle>
          <a:p>
            <a:pPr lvl="0">
              <a:lnSpc>
                <a:spcPts val="6500"/>
              </a:lnSpc>
              <a:buNone/>
            </a:pPr>
            <a:r>
              <a:rPr lang="ko-KR" altLang="en-US" sz="6400" baseline="0" spc="230">
                <a:solidFill>
                  <a:srgbClr val="ee7700"/>
                </a:solidFill>
                <a:latin typeface="나눔고딕"/>
                <a:ea typeface="나눔고딕"/>
              </a:rPr>
              <a:t>제목</a:t>
            </a:r>
            <a:endParaRPr sz="6400" baseline="0" spc="230">
              <a:solidFill>
                <a:srgbClr val="ee7700"/>
              </a:solidFill>
              <a:latin typeface="나눔고딕"/>
              <a:ea typeface="나눔고딕"/>
            </a:endParaRPr>
          </a:p>
        </p:txBody>
      </p:sp>
      <p:sp>
        <p:nvSpPr>
          <p:cNvPr id="5" name="layout1_shape2"/>
          <p:cNvSpPr/>
          <p:nvPr>
            <p:ph type="body" sz="quarter" idx="11"/>
          </p:nvPr>
        </p:nvSpPr>
        <p:spPr>
          <a:xfrm>
            <a:off x="965253" y="3048800"/>
            <a:ext cx="8031600" cy="87788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050"/>
              </a:lnSpc>
              <a:buNone/>
              <a:defRPr sz="2100" baseline="0" spc="-5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lvl="0">
              <a:lnSpc>
                <a:spcPts val="2050"/>
              </a:lnSpc>
              <a:buNone/>
            </a:pPr>
            <a:r>
              <a:rPr lang="ko-KR" altLang="en-US" sz="2100" baseline="0" spc="-50">
                <a:solidFill>
                  <a:srgbClr val="00a83b"/>
                </a:solidFill>
                <a:latin typeface="나눔명조"/>
                <a:ea typeface="나눔명조"/>
              </a:rPr>
              <a:t>문서</a:t>
            </a:r>
            <a:r>
              <a:rPr lang="en-US" altLang="en-US" sz="2100" baseline="0" spc="-50">
                <a:solidFill>
                  <a:srgbClr val="00a83b"/>
                </a:solidFill>
                <a:latin typeface="나눔명조"/>
                <a:ea typeface="나눔명조"/>
              </a:rPr>
              <a:t> </a:t>
            </a:r>
            <a:r>
              <a:rPr lang="ko-KR" altLang="en-US" sz="2100" baseline="0" spc="-50">
                <a:solidFill>
                  <a:srgbClr val="00a83b"/>
                </a:solidFill>
                <a:latin typeface="나눔명조"/>
                <a:ea typeface="나눔명조"/>
              </a:rPr>
              <a:t>제목</a:t>
            </a:r>
            <a:endParaRPr sz="2100" baseline="0" spc="-50">
              <a:solidFill>
                <a:srgbClr val="00a83b"/>
              </a:solidFill>
              <a:latin typeface="나눔명조"/>
              <a:ea typeface="나눔명조"/>
            </a:endParaRPr>
          </a:p>
        </p:txBody>
      </p:sp>
      <p:sp>
        <p:nvSpPr>
          <p:cNvPr id="6" name="layout1_shape3"/>
          <p:cNvSpPr/>
          <p:nvPr>
            <p:ph type="body" sz="quarter" idx="12"/>
          </p:nvPr>
        </p:nvSpPr>
        <p:spPr>
          <a:xfrm>
            <a:off x="965253" y="4217216"/>
            <a:ext cx="8031600" cy="87788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100"/>
              </a:lnSpc>
              <a:buNone/>
              <a:defRPr sz="900" baseline="0" spc="-3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lvl="0">
              <a:lnSpc>
                <a:spcPts val="1100"/>
              </a:lnSpc>
              <a:buNone/>
            </a:pPr>
            <a:r>
              <a:rPr lang="ko-KR" altLang="en-US" sz="900" baseline="0" spc="-30">
                <a:solidFill>
                  <a:srgbClr val="00a83b"/>
                </a:solidFill>
                <a:latin typeface="나눔명조"/>
                <a:ea typeface="나눔명조"/>
              </a:rPr>
              <a:t>날짜</a:t>
            </a:r>
            <a:r>
              <a:rPr lang="en-US" altLang="ko-KR" sz="900" baseline="0" spc="-30">
                <a:solidFill>
                  <a:srgbClr val="00a83b"/>
                </a:solidFill>
                <a:latin typeface="나눔명조"/>
                <a:ea typeface="나눔명조"/>
              </a:rPr>
              <a:t>, </a:t>
            </a:r>
            <a:r>
              <a:rPr lang="ko-KR" altLang="en-US" sz="900" baseline="0" spc="-30">
                <a:solidFill>
                  <a:srgbClr val="00a83b"/>
                </a:solidFill>
                <a:latin typeface="나눔명조"/>
                <a:ea typeface="나눔명조"/>
              </a:rPr>
              <a:t>작성자</a:t>
            </a:r>
            <a:endParaRPr sz="900" baseline="0" spc="-30">
              <a:solidFill>
                <a:srgbClr val="00a83b"/>
              </a:solidFill>
              <a:latin typeface="나눔명조"/>
              <a:ea typeface="나눔명조"/>
            </a:endParaRPr>
          </a:p>
        </p:txBody>
      </p:sp>
      <p:pic>
        <p:nvPicPr>
          <p:cNvPr id="7" name="layout1_picture2" descr="bar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152000" y="360005"/>
            <a:ext cx="286512" cy="6733022"/>
          </a:xfrm>
          <a:prstGeom prst="rect">
            <a:avLst/>
          </a:prstGeom>
        </p:spPr>
      </p:pic>
      <p:cxnSp>
        <p:nvCxnSpPr>
          <p:cNvPr id="8" name="layout1_shape4"/>
          <p:cNvCxnSpPr/>
          <p:nvPr/>
        </p:nvCxnSpPr>
        <p:spPr>
          <a:xfrm>
            <a:off x="972000" y="4038353"/>
            <a:ext cx="4770000" cy="1588"/>
          </a:xfrm>
          <a:prstGeom prst="line">
            <a:avLst/>
          </a:prstGeom>
          <a:ln w="1905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layout1_shape5"/>
          <p:cNvCxnSpPr/>
          <p:nvPr/>
        </p:nvCxnSpPr>
        <p:spPr>
          <a:xfrm>
            <a:off x="9001400" y="4038353"/>
            <a:ext cx="1692000" cy="1588"/>
          </a:xfrm>
          <a:prstGeom prst="line">
            <a:avLst/>
          </a:prstGeom>
          <a:ln w="1905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a8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ayout2_picture1" descr="plu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628209" y="124865"/>
            <a:ext cx="850394" cy="844231"/>
          </a:xfrm>
          <a:prstGeom prst="rect">
            <a:avLst/>
          </a:prstGeom>
        </p:spPr>
      </p:pic>
      <p:sp>
        <p:nvSpPr>
          <p:cNvPr id="4" name="layout2_shape1"/>
          <p:cNvSpPr/>
          <p:nvPr>
            <p:ph type="body" sz="quarter" idx="10"/>
          </p:nvPr>
        </p:nvSpPr>
        <p:spPr>
          <a:xfrm>
            <a:off x="899537" y="527293"/>
            <a:ext cx="9230365" cy="2232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7000"/>
              </a:lnSpc>
              <a:buNone/>
              <a:defRPr sz="12200" b="1" baseline="0" spc="230">
                <a:solidFill>
                  <a:schemeClr val="bg1"/>
                </a:solidFill>
                <a:latin typeface="나눔고딕"/>
                <a:ea typeface="나눔고딕"/>
              </a:defRPr>
            </a:lvl1pPr>
          </a:lstStyle>
          <a:p>
            <a:pPr lvl="0">
              <a:lnSpc>
                <a:spcPts val="7000"/>
              </a:lnSpc>
              <a:buNone/>
            </a:pPr>
            <a:r>
              <a:rPr lang="en-US" altLang="ko-KR" sz="12200" b="1" baseline="0" spc="230">
                <a:solidFill>
                  <a:schemeClr val="bg1"/>
                </a:solidFill>
                <a:latin typeface="나눔고딕"/>
                <a:ea typeface="나눔고딕"/>
              </a:rPr>
              <a:t>project</a:t>
            </a:r>
            <a:endParaRPr sz="12200" b="1" baseline="0" spc="230">
              <a:solidFill>
                <a:schemeClr val="bg1"/>
              </a:solidFill>
              <a:latin typeface="나눔고딕"/>
              <a:ea typeface="나눔고딕"/>
            </a:endParaRPr>
          </a:p>
        </p:txBody>
      </p:sp>
      <p:sp>
        <p:nvSpPr>
          <p:cNvPr id="5" name="layout2_shape2"/>
          <p:cNvSpPr/>
          <p:nvPr>
            <p:ph type="body" sz="quarter" idx="11"/>
          </p:nvPr>
        </p:nvSpPr>
        <p:spPr>
          <a:xfrm>
            <a:off x="965253" y="3048800"/>
            <a:ext cx="8031600" cy="87788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050"/>
              </a:lnSpc>
              <a:buNone/>
              <a:defRPr sz="2100" baseline="0" spc="-50">
                <a:solidFill>
                  <a:schemeClr val="bg1"/>
                </a:solidFill>
                <a:latin typeface="나눔명조"/>
                <a:ea typeface="나눔명조"/>
              </a:defRPr>
            </a:lvl1pPr>
          </a:lstStyle>
          <a:p>
            <a:pPr lvl="0">
              <a:lnSpc>
                <a:spcPts val="2050"/>
              </a:lnSpc>
              <a:buNone/>
            </a:pPr>
            <a:r>
              <a:rPr lang="ko-KR" altLang="en-US" sz="2100" baseline="0" spc="-50">
                <a:solidFill>
                  <a:schemeClr val="bg1"/>
                </a:solidFill>
                <a:latin typeface="나눔명조"/>
                <a:ea typeface="나눔명조"/>
              </a:rPr>
              <a:t>문서</a:t>
            </a:r>
            <a:r>
              <a:rPr lang="en-US" altLang="en-US" sz="2100" baseline="0" spc="-50">
                <a:solidFill>
                  <a:schemeClr val="bg1"/>
                </a:solidFill>
                <a:latin typeface="나눔명조"/>
                <a:ea typeface="나눔명조"/>
              </a:rPr>
              <a:t> </a:t>
            </a:r>
            <a:r>
              <a:rPr lang="ko-KR" altLang="en-US" sz="2100" baseline="0" spc="-50">
                <a:solidFill>
                  <a:schemeClr val="bg1"/>
                </a:solidFill>
                <a:latin typeface="나눔명조"/>
                <a:ea typeface="나눔명조"/>
              </a:rPr>
              <a:t>제목</a:t>
            </a:r>
            <a:endParaRPr sz="2100" baseline="0" spc="-50">
              <a:solidFill>
                <a:schemeClr val="bg1"/>
              </a:solidFill>
              <a:latin typeface="나눔명조"/>
              <a:ea typeface="나눔명조"/>
            </a:endParaRPr>
          </a:p>
        </p:txBody>
      </p:sp>
      <p:sp>
        <p:nvSpPr>
          <p:cNvPr id="6" name="layout2_shape3"/>
          <p:cNvSpPr/>
          <p:nvPr>
            <p:ph type="body" sz="quarter" idx="12"/>
          </p:nvPr>
        </p:nvSpPr>
        <p:spPr>
          <a:xfrm>
            <a:off x="965253" y="4217216"/>
            <a:ext cx="8031600" cy="87788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100"/>
              </a:lnSpc>
              <a:buNone/>
              <a:defRPr sz="900" baseline="0" spc="-30">
                <a:solidFill>
                  <a:schemeClr val="bg1"/>
                </a:solidFill>
                <a:latin typeface="나눔명조"/>
                <a:ea typeface="나눔명조"/>
              </a:defRPr>
            </a:lvl1pPr>
          </a:lstStyle>
          <a:p>
            <a:pPr lvl="0">
              <a:lnSpc>
                <a:spcPts val="1100"/>
              </a:lnSpc>
              <a:buNone/>
            </a:pPr>
            <a:r>
              <a:rPr lang="ko-KR" altLang="en-US" sz="900" baseline="0" spc="-30">
                <a:solidFill>
                  <a:schemeClr val="bg1"/>
                </a:solidFill>
                <a:latin typeface="나눔명조"/>
                <a:ea typeface="나눔명조"/>
              </a:rPr>
              <a:t>날짜</a:t>
            </a:r>
            <a:r>
              <a:rPr lang="en-US" altLang="ko-KR" sz="900" baseline="0" spc="-30">
                <a:solidFill>
                  <a:schemeClr val="bg1"/>
                </a:solidFill>
                <a:latin typeface="나눔명조"/>
                <a:ea typeface="나눔명조"/>
              </a:rPr>
              <a:t>, </a:t>
            </a:r>
            <a:r>
              <a:rPr lang="ko-KR" altLang="en-US" sz="900" baseline="0" spc="-30">
                <a:solidFill>
                  <a:schemeClr val="bg1"/>
                </a:solidFill>
                <a:latin typeface="나눔명조"/>
                <a:ea typeface="나눔명조"/>
              </a:rPr>
              <a:t>작성자</a:t>
            </a:r>
            <a:endParaRPr sz="900" baseline="0" spc="-30">
              <a:solidFill>
                <a:schemeClr val="bg1"/>
              </a:solidFill>
              <a:latin typeface="나눔명조"/>
              <a:ea typeface="나눔명조"/>
            </a:endParaRPr>
          </a:p>
        </p:txBody>
      </p:sp>
      <p:pic>
        <p:nvPicPr>
          <p:cNvPr id="7" name="layout2_picture2" descr="bar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152000" y="360005"/>
            <a:ext cx="286511" cy="6733022"/>
          </a:xfrm>
          <a:prstGeom prst="rect">
            <a:avLst/>
          </a:prstGeom>
        </p:spPr>
      </p:pic>
      <p:cxnSp>
        <p:nvCxnSpPr>
          <p:cNvPr id="8" name="layout2_shape4"/>
          <p:cNvCxnSpPr/>
          <p:nvPr/>
        </p:nvCxnSpPr>
        <p:spPr>
          <a:xfrm>
            <a:off x="972000" y="4038353"/>
            <a:ext cx="4770000" cy="1588"/>
          </a:xfrm>
          <a:prstGeom prst="line">
            <a:avLst/>
          </a:prstGeom>
          <a:ln w="19050" cap="flat">
            <a:solidFill>
              <a:schemeClr val="bg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layout2_shape5"/>
          <p:cNvCxnSpPr/>
          <p:nvPr/>
        </p:nvCxnSpPr>
        <p:spPr>
          <a:xfrm>
            <a:off x="9001400" y="4038353"/>
            <a:ext cx="1692000" cy="1588"/>
          </a:xfrm>
          <a:prstGeom prst="line">
            <a:avLst/>
          </a:prstGeom>
          <a:ln w="19050" cap="flat">
            <a:solidFill>
              <a:schemeClr val="bg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layout2_picture3" descr="arrow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363130" y="3491197"/>
            <a:ext cx="426721" cy="2164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ayout3_picture1" descr="ba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52000" y="360005"/>
            <a:ext cx="286512" cy="6733022"/>
          </a:xfrm>
          <a:prstGeom prst="rect">
            <a:avLst/>
          </a:prstGeom>
        </p:spPr>
      </p:pic>
      <p:pic>
        <p:nvPicPr>
          <p:cNvPr id="4" name="layout3_picture2" descr="plu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628209" y="124832"/>
            <a:ext cx="850394" cy="844298"/>
          </a:xfrm>
          <a:prstGeom prst="rect">
            <a:avLst/>
          </a:prstGeom>
        </p:spPr>
      </p:pic>
      <p:sp>
        <p:nvSpPr>
          <p:cNvPr id="5" name="layout3_shape1"/>
          <p:cNvSpPr/>
          <p:nvPr>
            <p:ph type="body" sz="quarter" idx="11"/>
          </p:nvPr>
        </p:nvSpPr>
        <p:spPr>
          <a:xfrm>
            <a:off x="965253" y="1661306"/>
            <a:ext cx="8032747" cy="216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350"/>
              </a:lnSpc>
              <a:buNone/>
              <a:defRPr sz="2300" baseline="0" spc="-5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lvl="0">
              <a:lnSpc>
                <a:spcPts val="2350"/>
              </a:lnSpc>
              <a:buNone/>
            </a:pPr>
            <a:r>
              <a:rPr lang="ko-KR" altLang="en-US" sz="2300" baseline="0" spc="-50">
                <a:solidFill>
                  <a:srgbClr val="00a83b"/>
                </a:solidFill>
                <a:latin typeface="나눔명조"/>
                <a:ea typeface="나눔명조"/>
              </a:rPr>
              <a:t>목차</a:t>
            </a:r>
            <a:endParaRPr sz="2300" baseline="0" spc="-50">
              <a:solidFill>
                <a:srgbClr val="00a83b"/>
              </a:solidFill>
              <a:latin typeface="나눔명조"/>
              <a:ea typeface="나눔명조"/>
            </a:endParaRPr>
          </a:p>
        </p:txBody>
      </p:sp>
      <p:sp>
        <p:nvSpPr>
          <p:cNvPr id="6" name="layout3_shape2"/>
          <p:cNvSpPr/>
          <p:nvPr>
            <p:ph type="body" sz="quarter" idx="12"/>
          </p:nvPr>
        </p:nvSpPr>
        <p:spPr>
          <a:xfrm>
            <a:off x="8998000" y="1661306"/>
            <a:ext cx="839799" cy="2160000"/>
          </a:xfrm>
          <a:prstGeom prst="rect">
            <a:avLst/>
          </a:prstGeom>
        </p:spPr>
        <p:txBody>
          <a:bodyPr lIns="0" tIns="0" rIns="0" bIns="0"/>
          <a:lstStyle>
            <a:lvl1pPr algn="ctr">
              <a:lnSpc>
                <a:spcPts val="2350"/>
              </a:lnSpc>
              <a:buNone/>
              <a:defRPr sz="2300" baseline="0" spc="-5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algn="ctr" lvl="0">
              <a:lnSpc>
                <a:spcPts val="2350"/>
              </a:lnSpc>
              <a:buNone/>
            </a:pPr>
            <a:r>
              <a:rPr lang="en-US" altLang="ko-KR" sz="2300" baseline="0" spc="-50">
                <a:solidFill>
                  <a:srgbClr val="00a83b"/>
                </a:solidFill>
                <a:latin typeface="나눔명조"/>
                <a:ea typeface="나눔명조"/>
              </a:rPr>
              <a:t>01.</a:t>
            </a:r>
          </a:p>
        </p:txBody>
      </p:sp>
      <p:sp>
        <p:nvSpPr>
          <p:cNvPr id="7" name="layout3_shape3"/>
          <p:cNvSpPr/>
          <p:nvPr>
            <p:ph type="body" sz="quarter" idx="13"/>
          </p:nvPr>
        </p:nvSpPr>
        <p:spPr>
          <a:xfrm>
            <a:off x="965141" y="567487"/>
            <a:ext cx="4491098" cy="474669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350"/>
              </a:lnSpc>
              <a:buNone/>
              <a:defRPr sz="2300" baseline="0" spc="-50">
                <a:solidFill>
                  <a:srgbClr val="ee7700"/>
                </a:solidFill>
                <a:latin typeface="나눔명조"/>
                <a:ea typeface="나눔명조"/>
              </a:defRPr>
            </a:lvl1pPr>
          </a:lstStyle>
          <a:p>
            <a:pPr lvl="0">
              <a:lnSpc>
                <a:spcPts val="2350"/>
              </a:lnSpc>
              <a:buNone/>
            </a:pPr>
            <a:r>
              <a:rPr lang="en-US" altLang="ko-KR" sz="2300" baseline="0" spc="-50">
                <a:solidFill>
                  <a:srgbClr val="ee7700"/>
                </a:solidFill>
                <a:latin typeface="나눔명조"/>
                <a:ea typeface="나눔명조"/>
              </a:rPr>
              <a:t>Contents</a:t>
            </a:r>
            <a:endParaRPr sz="2300" baseline="0" spc="-50">
              <a:solidFill>
                <a:srgbClr val="ee7700"/>
              </a:solidFill>
              <a:latin typeface="나눔명조"/>
              <a:ea typeface="나눔명조"/>
            </a:endParaRPr>
          </a:p>
        </p:txBody>
      </p:sp>
      <p:cxnSp>
        <p:nvCxnSpPr>
          <p:cNvPr id="8" name="layout3_shape4"/>
          <p:cNvCxnSpPr/>
          <p:nvPr/>
        </p:nvCxnSpPr>
        <p:spPr>
          <a:xfrm>
            <a:off x="972000" y="4038353"/>
            <a:ext cx="4770000" cy="1588"/>
          </a:xfrm>
          <a:prstGeom prst="line">
            <a:avLst/>
          </a:prstGeom>
          <a:ln w="1905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layout3_shape5"/>
          <p:cNvCxnSpPr/>
          <p:nvPr/>
        </p:nvCxnSpPr>
        <p:spPr>
          <a:xfrm>
            <a:off x="9001400" y="4038353"/>
            <a:ext cx="1692000" cy="1588"/>
          </a:xfrm>
          <a:prstGeom prst="line">
            <a:avLst/>
          </a:prstGeom>
          <a:ln w="1905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ayout4_picture1" descr="ba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52000" y="360005"/>
            <a:ext cx="286512" cy="6733022"/>
          </a:xfrm>
          <a:prstGeom prst="rect">
            <a:avLst/>
          </a:prstGeom>
        </p:spPr>
      </p:pic>
      <p:cxnSp>
        <p:nvCxnSpPr>
          <p:cNvPr id="4" name="layout4_shape1"/>
          <p:cNvCxnSpPr/>
          <p:nvPr/>
        </p:nvCxnSpPr>
        <p:spPr>
          <a:xfrm>
            <a:off x="972000" y="4038353"/>
            <a:ext cx="4770000" cy="1588"/>
          </a:xfrm>
          <a:prstGeom prst="line">
            <a:avLst/>
          </a:prstGeom>
          <a:ln w="1905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layout4_picture2" descr="plu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628209" y="124832"/>
            <a:ext cx="850394" cy="844298"/>
          </a:xfrm>
          <a:prstGeom prst="rect">
            <a:avLst/>
          </a:prstGeom>
        </p:spPr>
      </p:pic>
      <p:sp>
        <p:nvSpPr>
          <p:cNvPr id="6" name="layout4_shape2"/>
          <p:cNvSpPr/>
          <p:nvPr>
            <p:ph type="body" sz="quarter" idx="13"/>
          </p:nvPr>
        </p:nvSpPr>
        <p:spPr>
          <a:xfrm>
            <a:off x="965141" y="567487"/>
            <a:ext cx="8031600" cy="117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4400"/>
              </a:lnSpc>
              <a:buNone/>
              <a:defRPr sz="4200" baseline="0" spc="-2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lvl="0">
              <a:lnSpc>
                <a:spcPts val="4400"/>
              </a:lnSpc>
              <a:buNone/>
            </a:pPr>
            <a:r>
              <a:rPr lang="ko-KR" altLang="en-US" sz="4200" baseline="0" spc="-20">
                <a:solidFill>
                  <a:srgbClr val="00a83b"/>
                </a:solidFill>
                <a:latin typeface="나눔명조"/>
                <a:ea typeface="나눔명조"/>
              </a:rPr>
              <a:t>제목</a:t>
            </a:r>
            <a:endParaRPr sz="4200" baseline="0" spc="-20">
              <a:solidFill>
                <a:srgbClr val="00a83b"/>
              </a:solidFill>
              <a:latin typeface="나눔명조"/>
              <a:ea typeface="나눔명조"/>
            </a:endParaRPr>
          </a:p>
        </p:txBody>
      </p:sp>
      <p:sp>
        <p:nvSpPr>
          <p:cNvPr id="7" name="layout4_shape3"/>
          <p:cNvSpPr/>
          <p:nvPr>
            <p:ph type="body" sz="quarter" idx="11"/>
          </p:nvPr>
        </p:nvSpPr>
        <p:spPr>
          <a:xfrm>
            <a:off x="965253" y="4472807"/>
            <a:ext cx="4770000" cy="2046299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500"/>
              </a:lnSpc>
              <a:buNone/>
              <a:defRPr sz="1000" b="1" baseline="0" spc="0">
                <a:solidFill>
                  <a:srgbClr val="ee7700"/>
                </a:solidFill>
                <a:latin typeface="나눔고딕"/>
                <a:ea typeface="나눔고딕"/>
              </a:defRPr>
            </a:lvl1pPr>
          </a:lstStyle>
          <a:p>
            <a:pPr lvl="0">
              <a:lnSpc>
                <a:spcPts val="1500"/>
              </a:lnSpc>
              <a:buNone/>
            </a:pPr>
            <a:r>
              <a:rPr lang="ko-KR" altLang="en-US" sz="1000" b="1" baseline="0" spc="0">
                <a:solidFill>
                  <a:srgbClr val="ee7700"/>
                </a:solidFill>
                <a:latin typeface="나눔고딕"/>
                <a:ea typeface="나눔고딕"/>
              </a:rPr>
              <a:t>내용</a:t>
            </a:r>
            <a:endParaRPr sz="1000" b="1" baseline="0" spc="0">
              <a:solidFill>
                <a:srgbClr val="ee7700"/>
              </a:solidFill>
              <a:latin typeface="나눔고딕"/>
              <a:ea typeface="나눔고딕"/>
            </a:endParaRPr>
          </a:p>
        </p:txBody>
      </p:sp>
      <p:cxnSp>
        <p:nvCxnSpPr>
          <p:cNvPr id="8" name="layout4_shape4"/>
          <p:cNvCxnSpPr/>
          <p:nvPr/>
        </p:nvCxnSpPr>
        <p:spPr>
          <a:xfrm>
            <a:off x="9001400" y="4038353"/>
            <a:ext cx="1692000" cy="1588"/>
          </a:xfrm>
          <a:prstGeom prst="line">
            <a:avLst/>
          </a:prstGeom>
          <a:ln w="1905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ayout5_picture1" descr="ba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52000" y="360005"/>
            <a:ext cx="286512" cy="6733022"/>
          </a:xfrm>
          <a:prstGeom prst="rect">
            <a:avLst/>
          </a:prstGeom>
        </p:spPr>
      </p:pic>
      <p:pic>
        <p:nvPicPr>
          <p:cNvPr id="4" name="layout5_picture2" descr="plu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628209" y="124832"/>
            <a:ext cx="850394" cy="844298"/>
          </a:xfrm>
          <a:prstGeom prst="rect">
            <a:avLst/>
          </a:prstGeom>
        </p:spPr>
      </p:pic>
      <p:sp>
        <p:nvSpPr>
          <p:cNvPr id="5" name="layout5_shape1"/>
          <p:cNvSpPr/>
          <p:nvPr>
            <p:ph type="body" sz="quarter" idx="13"/>
          </p:nvPr>
        </p:nvSpPr>
        <p:spPr>
          <a:xfrm>
            <a:off x="965140" y="567487"/>
            <a:ext cx="8031600" cy="116841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4400"/>
              </a:lnSpc>
              <a:buNone/>
              <a:defRPr sz="4200" baseline="0" spc="-2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lvl="0">
              <a:lnSpc>
                <a:spcPts val="4400"/>
              </a:lnSpc>
              <a:buNone/>
            </a:pPr>
            <a:r>
              <a:rPr lang="ko-KR" altLang="en-US" sz="4200" baseline="0" spc="-20">
                <a:solidFill>
                  <a:srgbClr val="00a83b"/>
                </a:solidFill>
                <a:latin typeface="나눔명조"/>
                <a:ea typeface="나눔명조"/>
              </a:rPr>
              <a:t>제목</a:t>
            </a:r>
            <a:endParaRPr sz="4200" baseline="0" spc="-20">
              <a:solidFill>
                <a:srgbClr val="00a83b"/>
              </a:solidFill>
              <a:latin typeface="나눔명조"/>
              <a:ea typeface="나눔명조"/>
            </a:endParaRPr>
          </a:p>
        </p:txBody>
      </p:sp>
      <p:sp>
        <p:nvSpPr>
          <p:cNvPr id="6" name="layout5_shape2"/>
          <p:cNvSpPr/>
          <p:nvPr>
            <p:ph type="body" sz="quarter" idx="11"/>
          </p:nvPr>
        </p:nvSpPr>
        <p:spPr>
          <a:xfrm>
            <a:off x="965253" y="4472807"/>
            <a:ext cx="4770000" cy="2046299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500"/>
              </a:lnSpc>
              <a:buNone/>
              <a:defRPr sz="1000" b="1" baseline="0" spc="0">
                <a:solidFill>
                  <a:srgbClr val="ee7700"/>
                </a:solidFill>
                <a:latin typeface="나눔고딕"/>
                <a:ea typeface="나눔고딕"/>
              </a:defRPr>
            </a:lvl1pPr>
          </a:lstStyle>
          <a:p>
            <a:pPr lvl="0">
              <a:lnSpc>
                <a:spcPts val="1500"/>
              </a:lnSpc>
              <a:buNone/>
            </a:pPr>
            <a:r>
              <a:rPr lang="ko-KR" altLang="en-US" sz="1000" b="1" baseline="0" spc="0">
                <a:solidFill>
                  <a:srgbClr val="ee7700"/>
                </a:solidFill>
                <a:latin typeface="나눔고딕"/>
                <a:ea typeface="나눔고딕"/>
              </a:rPr>
              <a:t>내용</a:t>
            </a:r>
            <a:endParaRPr sz="1000" b="1" baseline="0" spc="0">
              <a:solidFill>
                <a:srgbClr val="ee7700"/>
              </a:solidFill>
              <a:latin typeface="나눔고딕"/>
              <a:ea typeface="나눔고딕"/>
            </a:endParaRPr>
          </a:p>
        </p:txBody>
      </p:sp>
      <p:sp>
        <p:nvSpPr>
          <p:cNvPr id="7" name="layout5_shape3"/>
          <p:cNvSpPr/>
          <p:nvPr>
            <p:ph type="body" sz="quarter" idx="14"/>
          </p:nvPr>
        </p:nvSpPr>
        <p:spPr>
          <a:xfrm>
            <a:off x="965139" y="2320111"/>
            <a:ext cx="3942000" cy="252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500"/>
              </a:lnSpc>
              <a:buNone/>
              <a:defRPr sz="2300" b="0" baseline="0" spc="0">
                <a:solidFill>
                  <a:srgbClr val="00a83b"/>
                </a:solidFill>
                <a:latin typeface="나눔고딕"/>
                <a:ea typeface="나눔고딕"/>
              </a:defRPr>
            </a:lvl1pPr>
          </a:lstStyle>
          <a:p>
            <a:pPr lvl="0">
              <a:lnSpc>
                <a:spcPts val="2500"/>
              </a:lnSpc>
              <a:buNone/>
            </a:pPr>
            <a:r>
              <a:rPr lang="ko-KR" altLang="en-US" sz="2300" b="0" baseline="0" spc="0">
                <a:solidFill>
                  <a:srgbClr val="00a83b"/>
                </a:solidFill>
                <a:latin typeface="나눔고딕"/>
                <a:ea typeface="나눔고딕"/>
              </a:rPr>
              <a:t>핵심</a:t>
            </a:r>
            <a:r>
              <a:rPr lang="en-US" altLang="en-US" sz="2300" b="0" baseline="0" spc="0">
                <a:solidFill>
                  <a:srgbClr val="00a83b"/>
                </a:solidFill>
                <a:latin typeface="나눔고딕"/>
                <a:ea typeface="나눔고딕"/>
              </a:rPr>
              <a:t> </a:t>
            </a:r>
            <a:r>
              <a:rPr lang="ko-KR" altLang="en-US" sz="2300" b="0" baseline="0" spc="0">
                <a:solidFill>
                  <a:srgbClr val="00a83b"/>
                </a:solidFill>
                <a:latin typeface="나눔고딕"/>
                <a:ea typeface="나눔고딕"/>
              </a:rPr>
              <a:t>내용</a:t>
            </a:r>
            <a:endParaRPr sz="2300" b="0" baseline="0" spc="0">
              <a:solidFill>
                <a:srgbClr val="00a83b"/>
              </a:solidFill>
              <a:latin typeface="나눔고딕"/>
              <a:ea typeface="나눔고딕"/>
            </a:endParaRPr>
          </a:p>
        </p:txBody>
      </p:sp>
      <p:sp>
        <p:nvSpPr>
          <p:cNvPr id="8" name="layout5_shape4"/>
          <p:cNvSpPr/>
          <p:nvPr>
            <p:ph type="body" sz="quarter" idx="15"/>
          </p:nvPr>
        </p:nvSpPr>
        <p:spPr>
          <a:xfrm>
            <a:off x="5057026" y="2320111"/>
            <a:ext cx="3940974" cy="252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500"/>
              </a:lnSpc>
              <a:buNone/>
              <a:defRPr sz="2300" b="0" baseline="0" spc="0">
                <a:solidFill>
                  <a:srgbClr val="00a83b"/>
                </a:solidFill>
                <a:latin typeface="나눔고딕"/>
                <a:ea typeface="나눔고딕"/>
              </a:defRPr>
            </a:lvl1pPr>
          </a:lstStyle>
          <a:p>
            <a:pPr lvl="0">
              <a:lnSpc>
                <a:spcPts val="2500"/>
              </a:lnSpc>
              <a:buNone/>
            </a:pPr>
            <a:r>
              <a:rPr lang="ko-KR" altLang="en-US" sz="2300" b="0" baseline="0" spc="0">
                <a:solidFill>
                  <a:srgbClr val="00a83b"/>
                </a:solidFill>
                <a:latin typeface="나눔고딕"/>
                <a:ea typeface="나눔고딕"/>
              </a:rPr>
              <a:t>핵심</a:t>
            </a:r>
            <a:r>
              <a:rPr lang="en-US" altLang="en-US" sz="2300" b="0" baseline="0" spc="0">
                <a:solidFill>
                  <a:srgbClr val="00a83b"/>
                </a:solidFill>
                <a:latin typeface="나눔고딕"/>
                <a:ea typeface="나눔고딕"/>
              </a:rPr>
              <a:t> </a:t>
            </a:r>
            <a:r>
              <a:rPr lang="ko-KR" altLang="en-US" sz="2300" b="0" baseline="0" spc="0">
                <a:solidFill>
                  <a:srgbClr val="00a83b"/>
                </a:solidFill>
                <a:latin typeface="나눔고딕"/>
                <a:ea typeface="나눔고딕"/>
              </a:rPr>
              <a:t>내용</a:t>
            </a:r>
            <a:endParaRPr sz="2300" b="0" baseline="0" spc="0">
              <a:solidFill>
                <a:srgbClr val="00a83b"/>
              </a:solidFill>
              <a:latin typeface="나눔고딕"/>
              <a:ea typeface="나눔고딕"/>
            </a:endParaRPr>
          </a:p>
        </p:txBody>
      </p:sp>
      <p:cxnSp>
        <p:nvCxnSpPr>
          <p:cNvPr id="9" name="layout5_shape5"/>
          <p:cNvCxnSpPr/>
          <p:nvPr/>
        </p:nvCxnSpPr>
        <p:spPr>
          <a:xfrm>
            <a:off x="972000" y="4038353"/>
            <a:ext cx="4770000" cy="1588"/>
          </a:xfrm>
          <a:prstGeom prst="line">
            <a:avLst/>
          </a:prstGeom>
          <a:ln w="1905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layout5_shape6"/>
          <p:cNvCxnSpPr/>
          <p:nvPr/>
        </p:nvCxnSpPr>
        <p:spPr>
          <a:xfrm>
            <a:off x="9001400" y="4038353"/>
            <a:ext cx="1692000" cy="1588"/>
          </a:xfrm>
          <a:prstGeom prst="line">
            <a:avLst/>
          </a:prstGeom>
          <a:ln w="1905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layout5_shape7"/>
          <p:cNvSpPr/>
          <p:nvPr>
            <p:ph type="body" sz="quarter" idx="16"/>
          </p:nvPr>
        </p:nvSpPr>
        <p:spPr>
          <a:xfrm>
            <a:off x="965140" y="2703196"/>
            <a:ext cx="3942000" cy="108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500"/>
              </a:lnSpc>
              <a:buNone/>
              <a:defRPr sz="2300" b="0" baseline="0" spc="0">
                <a:solidFill>
                  <a:srgbClr val="ee7700"/>
                </a:solidFill>
                <a:latin typeface="나눔고딕"/>
                <a:ea typeface="나눔고딕"/>
              </a:defRPr>
            </a:lvl1pPr>
          </a:lstStyle>
          <a:p>
            <a:pPr lvl="0">
              <a:lnSpc>
                <a:spcPts val="2500"/>
              </a:lnSpc>
              <a:buNone/>
            </a:pPr>
            <a:r>
              <a:rPr lang="ko-KR" altLang="en-US" sz="2300" b="0" baseline="0" spc="0">
                <a:solidFill>
                  <a:srgbClr val="ee7700"/>
                </a:solidFill>
                <a:latin typeface="나눔고딕"/>
                <a:ea typeface="나눔고딕"/>
              </a:rPr>
              <a:t>내용</a:t>
            </a:r>
            <a:endParaRPr sz="2300" b="0" baseline="0" spc="0">
              <a:solidFill>
                <a:srgbClr val="ee7700"/>
              </a:solidFill>
              <a:latin typeface="나눔고딕"/>
              <a:ea typeface="나눔고딕"/>
            </a:endParaRPr>
          </a:p>
        </p:txBody>
      </p:sp>
      <p:sp>
        <p:nvSpPr>
          <p:cNvPr id="12" name="layout5_shape8"/>
          <p:cNvSpPr/>
          <p:nvPr>
            <p:ph type="body" sz="quarter" idx="17"/>
          </p:nvPr>
        </p:nvSpPr>
        <p:spPr>
          <a:xfrm>
            <a:off x="5057027" y="2703196"/>
            <a:ext cx="3940974" cy="108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500"/>
              </a:lnSpc>
              <a:buNone/>
              <a:defRPr sz="2300" b="0" baseline="0" spc="0">
                <a:solidFill>
                  <a:srgbClr val="ee7700"/>
                </a:solidFill>
                <a:latin typeface="나눔고딕"/>
                <a:ea typeface="나눔고딕"/>
              </a:defRPr>
            </a:lvl1pPr>
          </a:lstStyle>
          <a:p>
            <a:pPr lvl="0">
              <a:lnSpc>
                <a:spcPts val="2500"/>
              </a:lnSpc>
              <a:buNone/>
            </a:pPr>
            <a:r>
              <a:rPr lang="ko-KR" altLang="en-US" sz="2300" b="0" baseline="0" spc="0">
                <a:solidFill>
                  <a:srgbClr val="ee7700"/>
                </a:solidFill>
                <a:latin typeface="나눔고딕"/>
                <a:ea typeface="나눔고딕"/>
              </a:rPr>
              <a:t>내용</a:t>
            </a:r>
            <a:endParaRPr sz="2300" b="0" baseline="0" spc="0">
              <a:solidFill>
                <a:srgbClr val="ee7700"/>
              </a:solidFill>
              <a:latin typeface="나눔고딕"/>
              <a:ea typeface="나눔고딕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ayout6_picture1" descr="ba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52000" y="360005"/>
            <a:ext cx="286512" cy="6733022"/>
          </a:xfrm>
          <a:prstGeom prst="rect">
            <a:avLst/>
          </a:prstGeom>
        </p:spPr>
      </p:pic>
      <p:pic>
        <p:nvPicPr>
          <p:cNvPr id="4" name="layout6_picture2" descr="plu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628209" y="124832"/>
            <a:ext cx="850394" cy="844298"/>
          </a:xfrm>
          <a:prstGeom prst="rect">
            <a:avLst/>
          </a:prstGeom>
        </p:spPr>
      </p:pic>
      <p:sp>
        <p:nvSpPr>
          <p:cNvPr id="5" name="layout6_shape1"/>
          <p:cNvSpPr/>
          <p:nvPr>
            <p:ph type="body" sz="quarter" idx="13"/>
          </p:nvPr>
        </p:nvSpPr>
        <p:spPr>
          <a:xfrm>
            <a:off x="965140" y="567487"/>
            <a:ext cx="8031600" cy="116841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4400"/>
              </a:lnSpc>
              <a:buNone/>
              <a:defRPr sz="4200" baseline="0" spc="-2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lvl="0">
              <a:lnSpc>
                <a:spcPts val="4400"/>
              </a:lnSpc>
              <a:buNone/>
            </a:pPr>
            <a:r>
              <a:rPr lang="ko-KR" altLang="en-US" sz="4200" baseline="0" spc="-20">
                <a:solidFill>
                  <a:srgbClr val="00a83b"/>
                </a:solidFill>
                <a:latin typeface="나눔명조"/>
                <a:ea typeface="나눔명조"/>
              </a:rPr>
              <a:t>제목</a:t>
            </a:r>
            <a:endParaRPr sz="4200" baseline="0" spc="-20">
              <a:solidFill>
                <a:srgbClr val="00a83b"/>
              </a:solidFill>
              <a:latin typeface="나눔명조"/>
              <a:ea typeface="나눔명조"/>
            </a:endParaRPr>
          </a:p>
        </p:txBody>
      </p:sp>
      <p:sp>
        <p:nvSpPr>
          <p:cNvPr id="6" name="layout6_shape2"/>
          <p:cNvSpPr/>
          <p:nvPr>
            <p:ph type="body" sz="quarter" idx="14"/>
          </p:nvPr>
        </p:nvSpPr>
        <p:spPr>
          <a:xfrm>
            <a:off x="1080000" y="2356624"/>
            <a:ext cx="1095390" cy="36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500"/>
              </a:lnSpc>
              <a:buNone/>
              <a:defRPr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ts val="2500"/>
              </a:lnSpc>
              <a:buNone/>
            </a:pPr>
            <a:r>
              <a:rPr lang="en-US" altLang="ko-KR"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rPr>
              <a:t>mon</a:t>
            </a:r>
            <a:endParaRPr sz="2500" b="1" baseline="0" spc="0">
              <a:solidFill>
                <a:srgbClr val="b5b5b6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7" name="layout6_shape3"/>
          <p:cNvSpPr/>
          <p:nvPr>
            <p:ph type="body" sz="quarter" idx="15"/>
          </p:nvPr>
        </p:nvSpPr>
        <p:spPr>
          <a:xfrm>
            <a:off x="2328027" y="2356624"/>
            <a:ext cx="1095390" cy="36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500"/>
              </a:lnSpc>
              <a:buNone/>
              <a:defRPr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ts val="2500"/>
              </a:lnSpc>
              <a:buNone/>
            </a:pPr>
            <a:r>
              <a:rPr lang="en-US" altLang="ko-KR"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rPr>
              <a:t>tue</a:t>
            </a:r>
            <a:endParaRPr sz="2500" b="1" baseline="0" spc="0">
              <a:solidFill>
                <a:srgbClr val="b5b5b6"/>
              </a:solidFill>
              <a:latin typeface="나눔고딕 ExtraBold"/>
              <a:ea typeface="나눔고딕 ExtraBold"/>
            </a:endParaRPr>
          </a:p>
        </p:txBody>
      </p:sp>
      <p:cxnSp>
        <p:nvCxnSpPr>
          <p:cNvPr id="8" name="layout6_shape4"/>
          <p:cNvCxnSpPr/>
          <p:nvPr/>
        </p:nvCxnSpPr>
        <p:spPr>
          <a:xfrm>
            <a:off x="2328027" y="3060000"/>
            <a:ext cx="1095390" cy="1588"/>
          </a:xfrm>
          <a:prstGeom prst="line">
            <a:avLst/>
          </a:prstGeom>
          <a:ln w="381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layout6_shape5"/>
          <p:cNvCxnSpPr/>
          <p:nvPr/>
        </p:nvCxnSpPr>
        <p:spPr>
          <a:xfrm>
            <a:off x="3587725" y="3060000"/>
            <a:ext cx="1095390" cy="1588"/>
          </a:xfrm>
          <a:prstGeom prst="line">
            <a:avLst/>
          </a:prstGeom>
          <a:ln w="381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layout6_shape6"/>
          <p:cNvCxnSpPr/>
          <p:nvPr/>
        </p:nvCxnSpPr>
        <p:spPr>
          <a:xfrm>
            <a:off x="8626520" y="3060000"/>
            <a:ext cx="1095390" cy="1588"/>
          </a:xfrm>
          <a:prstGeom prst="line">
            <a:avLst/>
          </a:prstGeom>
          <a:ln w="381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layout6_shape7"/>
          <p:cNvCxnSpPr/>
          <p:nvPr/>
        </p:nvCxnSpPr>
        <p:spPr>
          <a:xfrm>
            <a:off x="7366819" y="3060000"/>
            <a:ext cx="1095390" cy="1588"/>
          </a:xfrm>
          <a:prstGeom prst="line">
            <a:avLst/>
          </a:prstGeom>
          <a:ln w="381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layout6_shape8"/>
          <p:cNvCxnSpPr/>
          <p:nvPr/>
        </p:nvCxnSpPr>
        <p:spPr>
          <a:xfrm>
            <a:off x="6107121" y="3060000"/>
            <a:ext cx="1095390" cy="1588"/>
          </a:xfrm>
          <a:prstGeom prst="line">
            <a:avLst/>
          </a:prstGeom>
          <a:ln w="381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layout6_shape9"/>
          <p:cNvCxnSpPr/>
          <p:nvPr/>
        </p:nvCxnSpPr>
        <p:spPr>
          <a:xfrm>
            <a:off x="4847423" y="3060000"/>
            <a:ext cx="1095390" cy="1588"/>
          </a:xfrm>
          <a:prstGeom prst="line">
            <a:avLst/>
          </a:prstGeom>
          <a:ln w="381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layout6_shape10"/>
          <p:cNvCxnSpPr/>
          <p:nvPr/>
        </p:nvCxnSpPr>
        <p:spPr>
          <a:xfrm>
            <a:off x="1080000" y="3060000"/>
            <a:ext cx="1095390" cy="1588"/>
          </a:xfrm>
          <a:prstGeom prst="line">
            <a:avLst/>
          </a:prstGeom>
          <a:ln w="381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layout6_group1"/>
          <p:cNvGrpSpPr>
            <a:grpSpLocks/>
          </p:cNvGrpSpPr>
          <p:nvPr/>
        </p:nvGrpSpPr>
        <p:grpSpPr>
          <a:xfrm>
            <a:off x="1074679" y="4036222"/>
            <a:ext cx="8653581" cy="1588"/>
            <a:chOff x="1074679" y="4036222"/>
            <a:chExt cx="8653581" cy="1588"/>
          </a:xfrm>
        </p:grpSpPr>
        <p:cxnSp>
          <p:nvCxnSpPr>
            <p:cNvPr id="16" name="layout6_shape11"/>
            <p:cNvCxnSpPr/>
            <p:nvPr/>
          </p:nvCxnSpPr>
          <p:spPr>
            <a:xfrm>
              <a:off x="2334377" y="4036222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layout6_shape12"/>
            <p:cNvCxnSpPr/>
            <p:nvPr/>
          </p:nvCxnSpPr>
          <p:spPr>
            <a:xfrm>
              <a:off x="3594075" y="4036222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layout6_shape13"/>
            <p:cNvCxnSpPr/>
            <p:nvPr/>
          </p:nvCxnSpPr>
          <p:spPr>
            <a:xfrm>
              <a:off x="8632870" y="4036222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layout6_shape14"/>
            <p:cNvCxnSpPr/>
            <p:nvPr/>
          </p:nvCxnSpPr>
          <p:spPr>
            <a:xfrm>
              <a:off x="7373169" y="4036222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layout6_shape15"/>
            <p:cNvCxnSpPr/>
            <p:nvPr/>
          </p:nvCxnSpPr>
          <p:spPr>
            <a:xfrm>
              <a:off x="6113471" y="4036222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layout6_shape16"/>
            <p:cNvCxnSpPr/>
            <p:nvPr/>
          </p:nvCxnSpPr>
          <p:spPr>
            <a:xfrm>
              <a:off x="4853773" y="4036222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layout6_shape17"/>
            <p:cNvCxnSpPr/>
            <p:nvPr/>
          </p:nvCxnSpPr>
          <p:spPr>
            <a:xfrm>
              <a:off x="1074679" y="4036222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layout6_group2"/>
          <p:cNvGrpSpPr>
            <a:grpSpLocks/>
          </p:cNvGrpSpPr>
          <p:nvPr/>
        </p:nvGrpSpPr>
        <p:grpSpPr>
          <a:xfrm>
            <a:off x="1074679" y="5022073"/>
            <a:ext cx="8653581" cy="1588"/>
            <a:chOff x="1074679" y="5022073"/>
            <a:chExt cx="8653581" cy="1588"/>
          </a:xfrm>
        </p:grpSpPr>
        <p:cxnSp>
          <p:nvCxnSpPr>
            <p:cNvPr id="24" name="layout6_shape18"/>
            <p:cNvCxnSpPr/>
            <p:nvPr/>
          </p:nvCxnSpPr>
          <p:spPr>
            <a:xfrm>
              <a:off x="2334377" y="5022073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layout6_shape19"/>
            <p:cNvCxnSpPr/>
            <p:nvPr/>
          </p:nvCxnSpPr>
          <p:spPr>
            <a:xfrm>
              <a:off x="3594075" y="5022073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layout6_shape20"/>
            <p:cNvCxnSpPr/>
            <p:nvPr/>
          </p:nvCxnSpPr>
          <p:spPr>
            <a:xfrm>
              <a:off x="8632870" y="5022073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layout6_shape21"/>
            <p:cNvCxnSpPr/>
            <p:nvPr/>
          </p:nvCxnSpPr>
          <p:spPr>
            <a:xfrm>
              <a:off x="7373169" y="5022073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layout6_shape22"/>
            <p:cNvCxnSpPr/>
            <p:nvPr/>
          </p:nvCxnSpPr>
          <p:spPr>
            <a:xfrm>
              <a:off x="6113471" y="5022073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layout6_shape23"/>
            <p:cNvCxnSpPr/>
            <p:nvPr/>
          </p:nvCxnSpPr>
          <p:spPr>
            <a:xfrm>
              <a:off x="4853773" y="5022073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layout6_shape24"/>
            <p:cNvCxnSpPr/>
            <p:nvPr/>
          </p:nvCxnSpPr>
          <p:spPr>
            <a:xfrm>
              <a:off x="1074679" y="5022073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layout6_group3"/>
          <p:cNvGrpSpPr>
            <a:grpSpLocks/>
          </p:cNvGrpSpPr>
          <p:nvPr/>
        </p:nvGrpSpPr>
        <p:grpSpPr>
          <a:xfrm>
            <a:off x="1074679" y="5971411"/>
            <a:ext cx="8653581" cy="1588"/>
            <a:chOff x="1074679" y="5971411"/>
            <a:chExt cx="8653581" cy="1588"/>
          </a:xfrm>
        </p:grpSpPr>
        <p:cxnSp>
          <p:nvCxnSpPr>
            <p:cNvPr id="32" name="layout6_shape25"/>
            <p:cNvCxnSpPr/>
            <p:nvPr/>
          </p:nvCxnSpPr>
          <p:spPr>
            <a:xfrm>
              <a:off x="2334377" y="5971411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layout6_shape26"/>
            <p:cNvCxnSpPr/>
            <p:nvPr/>
          </p:nvCxnSpPr>
          <p:spPr>
            <a:xfrm>
              <a:off x="3594075" y="5971411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layout6_shape27"/>
            <p:cNvCxnSpPr/>
            <p:nvPr/>
          </p:nvCxnSpPr>
          <p:spPr>
            <a:xfrm>
              <a:off x="8632870" y="5971411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layout6_shape28"/>
            <p:cNvCxnSpPr/>
            <p:nvPr/>
          </p:nvCxnSpPr>
          <p:spPr>
            <a:xfrm>
              <a:off x="7373169" y="5971411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layout6_shape29"/>
            <p:cNvCxnSpPr/>
            <p:nvPr/>
          </p:nvCxnSpPr>
          <p:spPr>
            <a:xfrm>
              <a:off x="6113471" y="5971411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layout6_shape30"/>
            <p:cNvCxnSpPr/>
            <p:nvPr/>
          </p:nvCxnSpPr>
          <p:spPr>
            <a:xfrm>
              <a:off x="4853773" y="5971411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layout6_shape31"/>
            <p:cNvCxnSpPr/>
            <p:nvPr/>
          </p:nvCxnSpPr>
          <p:spPr>
            <a:xfrm>
              <a:off x="1074679" y="5971411"/>
              <a:ext cx="1095390" cy="1588"/>
            </a:xfrm>
            <a:prstGeom prst="line">
              <a:avLst/>
            </a:prstGeom>
            <a:ln w="3810" cap="flat">
              <a:solidFill>
                <a:srgbClr val="00a83b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layout6_shape32"/>
          <p:cNvSpPr/>
          <p:nvPr>
            <p:ph type="body" sz="quarter" idx="16"/>
          </p:nvPr>
        </p:nvSpPr>
        <p:spPr>
          <a:xfrm>
            <a:off x="1080000" y="28332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1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40" name="layout6_shape33"/>
          <p:cNvSpPr/>
          <p:nvPr>
            <p:ph type="body" sz="quarter" idx="17"/>
          </p:nvPr>
        </p:nvSpPr>
        <p:spPr>
          <a:xfrm>
            <a:off x="2328027" y="28332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2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41" name="layout6_shape34"/>
          <p:cNvSpPr/>
          <p:nvPr>
            <p:ph type="body" sz="quarter" idx="18"/>
          </p:nvPr>
        </p:nvSpPr>
        <p:spPr>
          <a:xfrm>
            <a:off x="3587725" y="28332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3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42" name="layout6_shape35"/>
          <p:cNvSpPr/>
          <p:nvPr>
            <p:ph type="body" sz="quarter" idx="19"/>
          </p:nvPr>
        </p:nvSpPr>
        <p:spPr>
          <a:xfrm>
            <a:off x="4847423" y="28332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4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43" name="layout6_shape36"/>
          <p:cNvSpPr/>
          <p:nvPr>
            <p:ph type="body" sz="quarter" idx="20"/>
          </p:nvPr>
        </p:nvSpPr>
        <p:spPr>
          <a:xfrm>
            <a:off x="6107121" y="28332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5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44" name="layout6_shape37"/>
          <p:cNvSpPr/>
          <p:nvPr>
            <p:ph type="body" sz="quarter" idx="21"/>
          </p:nvPr>
        </p:nvSpPr>
        <p:spPr>
          <a:xfrm>
            <a:off x="7366819" y="28332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6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45" name="layout6_shape38"/>
          <p:cNvSpPr/>
          <p:nvPr>
            <p:ph type="body" sz="quarter" idx="22"/>
          </p:nvPr>
        </p:nvSpPr>
        <p:spPr>
          <a:xfrm>
            <a:off x="8626520" y="28332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7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46" name="layout6_shape39"/>
          <p:cNvSpPr/>
          <p:nvPr>
            <p:ph type="body" sz="quarter" idx="23"/>
          </p:nvPr>
        </p:nvSpPr>
        <p:spPr>
          <a:xfrm>
            <a:off x="1080000" y="38196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8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47" name="layout6_shape40"/>
          <p:cNvSpPr/>
          <p:nvPr>
            <p:ph type="body" sz="quarter" idx="24"/>
          </p:nvPr>
        </p:nvSpPr>
        <p:spPr>
          <a:xfrm>
            <a:off x="2328027" y="38196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9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48" name="layout6_shape41"/>
          <p:cNvSpPr/>
          <p:nvPr>
            <p:ph type="body" sz="quarter" idx="25"/>
          </p:nvPr>
        </p:nvSpPr>
        <p:spPr>
          <a:xfrm>
            <a:off x="3587725" y="38196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10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49" name="layout6_shape42"/>
          <p:cNvSpPr/>
          <p:nvPr>
            <p:ph type="body" sz="quarter" idx="26"/>
          </p:nvPr>
        </p:nvSpPr>
        <p:spPr>
          <a:xfrm>
            <a:off x="4847423" y="38196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11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50" name="layout6_shape43"/>
          <p:cNvSpPr/>
          <p:nvPr>
            <p:ph type="body" sz="quarter" idx="27"/>
          </p:nvPr>
        </p:nvSpPr>
        <p:spPr>
          <a:xfrm>
            <a:off x="6107121" y="38196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12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51" name="layout6_shape44"/>
          <p:cNvSpPr/>
          <p:nvPr>
            <p:ph type="body" sz="quarter" idx="28"/>
          </p:nvPr>
        </p:nvSpPr>
        <p:spPr>
          <a:xfrm>
            <a:off x="7366819" y="38196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13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52" name="layout6_shape45"/>
          <p:cNvSpPr/>
          <p:nvPr>
            <p:ph type="body" sz="quarter" idx="29"/>
          </p:nvPr>
        </p:nvSpPr>
        <p:spPr>
          <a:xfrm>
            <a:off x="8626520" y="38196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14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53" name="layout6_shape46"/>
          <p:cNvSpPr/>
          <p:nvPr>
            <p:ph type="body" sz="quarter" idx="30"/>
          </p:nvPr>
        </p:nvSpPr>
        <p:spPr>
          <a:xfrm>
            <a:off x="1080000" y="48024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15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54" name="layout6_shape47"/>
          <p:cNvSpPr/>
          <p:nvPr>
            <p:ph type="body" sz="quarter" idx="31"/>
          </p:nvPr>
        </p:nvSpPr>
        <p:spPr>
          <a:xfrm>
            <a:off x="2328027" y="48024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16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55" name="layout6_shape48"/>
          <p:cNvSpPr/>
          <p:nvPr>
            <p:ph type="body" sz="quarter" idx="32"/>
          </p:nvPr>
        </p:nvSpPr>
        <p:spPr>
          <a:xfrm>
            <a:off x="3587725" y="48024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17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56" name="layout6_shape49"/>
          <p:cNvSpPr/>
          <p:nvPr>
            <p:ph type="body" sz="quarter" idx="33"/>
          </p:nvPr>
        </p:nvSpPr>
        <p:spPr>
          <a:xfrm>
            <a:off x="4847423" y="48024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18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57" name="layout6_shape50"/>
          <p:cNvSpPr/>
          <p:nvPr>
            <p:ph type="body" sz="quarter" idx="34"/>
          </p:nvPr>
        </p:nvSpPr>
        <p:spPr>
          <a:xfrm>
            <a:off x="6107121" y="48024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19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58" name="layout6_shape51"/>
          <p:cNvSpPr/>
          <p:nvPr>
            <p:ph type="body" sz="quarter" idx="35"/>
          </p:nvPr>
        </p:nvSpPr>
        <p:spPr>
          <a:xfrm>
            <a:off x="7366819" y="48024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20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59" name="layout6_shape52"/>
          <p:cNvSpPr/>
          <p:nvPr>
            <p:ph type="body" sz="quarter" idx="36"/>
          </p:nvPr>
        </p:nvSpPr>
        <p:spPr>
          <a:xfrm>
            <a:off x="8626520" y="48024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21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60" name="layout6_shape53"/>
          <p:cNvSpPr/>
          <p:nvPr>
            <p:ph type="body" sz="quarter" idx="37"/>
          </p:nvPr>
        </p:nvSpPr>
        <p:spPr>
          <a:xfrm>
            <a:off x="1080000" y="57528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22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61" name="layout6_shape54"/>
          <p:cNvSpPr/>
          <p:nvPr>
            <p:ph type="body" sz="quarter" idx="38"/>
          </p:nvPr>
        </p:nvSpPr>
        <p:spPr>
          <a:xfrm>
            <a:off x="2328027" y="57528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23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62" name="layout6_shape55"/>
          <p:cNvSpPr/>
          <p:nvPr>
            <p:ph type="body" sz="quarter" idx="39"/>
          </p:nvPr>
        </p:nvSpPr>
        <p:spPr>
          <a:xfrm>
            <a:off x="3587725" y="57528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24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63" name="layout6_shape56"/>
          <p:cNvSpPr/>
          <p:nvPr>
            <p:ph type="body" sz="quarter" idx="40"/>
          </p:nvPr>
        </p:nvSpPr>
        <p:spPr>
          <a:xfrm>
            <a:off x="4847423" y="57528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25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64" name="layout6_shape57"/>
          <p:cNvSpPr/>
          <p:nvPr>
            <p:ph type="body" sz="quarter" idx="41"/>
          </p:nvPr>
        </p:nvSpPr>
        <p:spPr>
          <a:xfrm>
            <a:off x="6107121" y="57528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26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65" name="layout6_shape58"/>
          <p:cNvSpPr/>
          <p:nvPr>
            <p:ph type="body" sz="quarter" idx="42"/>
          </p:nvPr>
        </p:nvSpPr>
        <p:spPr>
          <a:xfrm>
            <a:off x="7366819" y="57528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27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66" name="layout6_shape59"/>
          <p:cNvSpPr/>
          <p:nvPr>
            <p:ph type="body" sz="quarter" idx="43"/>
          </p:nvPr>
        </p:nvSpPr>
        <p:spPr>
          <a:xfrm>
            <a:off x="8626520" y="5752800"/>
            <a:ext cx="1095390" cy="18256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ct val="100000"/>
              </a:lnSpc>
              <a:buNone/>
            </a:pPr>
            <a:r>
              <a:rPr lang="en-US" altLang="ko-KR" sz="1200" b="0" baseline="0" spc="0">
                <a:solidFill>
                  <a:srgbClr val="ee7700"/>
                </a:solidFill>
                <a:latin typeface="나눔고딕 ExtraBold"/>
                <a:ea typeface="나눔고딕 ExtraBold"/>
              </a:rPr>
              <a:t>28</a:t>
            </a:r>
            <a:endParaRPr sz="1200" b="0" baseline="0" spc="0">
              <a:solidFill>
                <a:srgbClr val="ee7700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67" name="layout6_shape60"/>
          <p:cNvSpPr/>
          <p:nvPr>
            <p:ph type="body" sz="quarter" idx="44"/>
          </p:nvPr>
        </p:nvSpPr>
        <p:spPr>
          <a:xfrm>
            <a:off x="3587725" y="2356624"/>
            <a:ext cx="1095390" cy="36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500"/>
              </a:lnSpc>
              <a:buNone/>
              <a:defRPr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ts val="2500"/>
              </a:lnSpc>
              <a:buNone/>
            </a:pPr>
            <a:r>
              <a:rPr lang="en-US" altLang="ko-KR"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rPr>
              <a:t>wed</a:t>
            </a:r>
            <a:endParaRPr sz="2500" b="1" baseline="0" spc="0">
              <a:solidFill>
                <a:srgbClr val="b5b5b6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68" name="layout6_shape61"/>
          <p:cNvSpPr/>
          <p:nvPr>
            <p:ph type="body" sz="quarter" idx="45"/>
          </p:nvPr>
        </p:nvSpPr>
        <p:spPr>
          <a:xfrm>
            <a:off x="8626520" y="2356624"/>
            <a:ext cx="1095390" cy="36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500"/>
              </a:lnSpc>
              <a:buNone/>
              <a:defRPr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ts val="2500"/>
              </a:lnSpc>
              <a:buNone/>
            </a:pPr>
            <a:r>
              <a:rPr lang="en-US" altLang="ko-KR"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rPr>
              <a:t>sun</a:t>
            </a:r>
            <a:endParaRPr sz="2500" b="1" baseline="0" spc="0">
              <a:solidFill>
                <a:srgbClr val="b5b5b6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69" name="layout6_shape62"/>
          <p:cNvSpPr/>
          <p:nvPr>
            <p:ph type="body" sz="quarter" idx="46"/>
          </p:nvPr>
        </p:nvSpPr>
        <p:spPr>
          <a:xfrm>
            <a:off x="7366819" y="2356624"/>
            <a:ext cx="1095390" cy="36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500"/>
              </a:lnSpc>
              <a:buNone/>
              <a:defRPr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ts val="2500"/>
              </a:lnSpc>
              <a:buNone/>
            </a:pPr>
            <a:r>
              <a:rPr lang="en-US" altLang="ko-KR"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rPr>
              <a:t>sat</a:t>
            </a:r>
            <a:endParaRPr sz="2500" b="1" baseline="0" spc="0">
              <a:solidFill>
                <a:srgbClr val="b5b5b6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70" name="layout6_shape63"/>
          <p:cNvSpPr/>
          <p:nvPr>
            <p:ph type="body" sz="quarter" idx="47"/>
          </p:nvPr>
        </p:nvSpPr>
        <p:spPr>
          <a:xfrm>
            <a:off x="6107121" y="2356624"/>
            <a:ext cx="1095390" cy="36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500"/>
              </a:lnSpc>
              <a:buNone/>
              <a:defRPr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ts val="2500"/>
              </a:lnSpc>
              <a:buNone/>
            </a:pPr>
            <a:r>
              <a:rPr lang="en-US" altLang="ko-KR"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rPr>
              <a:t>fri</a:t>
            </a:r>
            <a:endParaRPr sz="2500" b="1" baseline="0" spc="0">
              <a:solidFill>
                <a:srgbClr val="b5b5b6"/>
              </a:solidFill>
              <a:latin typeface="나눔고딕 ExtraBold"/>
              <a:ea typeface="나눔고딕 ExtraBold"/>
            </a:endParaRPr>
          </a:p>
        </p:txBody>
      </p:sp>
      <p:sp>
        <p:nvSpPr>
          <p:cNvPr id="71" name="layout6_shape64"/>
          <p:cNvSpPr/>
          <p:nvPr>
            <p:ph type="body" sz="quarter" idx="48"/>
          </p:nvPr>
        </p:nvSpPr>
        <p:spPr>
          <a:xfrm>
            <a:off x="4847423" y="2356624"/>
            <a:ext cx="1095390" cy="36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500"/>
              </a:lnSpc>
              <a:buNone/>
              <a:defRPr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defRPr>
            </a:lvl1pPr>
          </a:lstStyle>
          <a:p>
            <a:pPr lvl="0">
              <a:lnSpc>
                <a:spcPts val="2500"/>
              </a:lnSpc>
              <a:buNone/>
            </a:pPr>
            <a:r>
              <a:rPr lang="en-US" altLang="ko-KR" sz="2500" b="1" baseline="0" spc="0">
                <a:solidFill>
                  <a:srgbClr val="b5b5b6"/>
                </a:solidFill>
                <a:latin typeface="나눔고딕 ExtraBold"/>
                <a:ea typeface="나눔고딕 ExtraBold"/>
              </a:rPr>
              <a:t>thu</a:t>
            </a:r>
            <a:endParaRPr sz="2500" b="1" baseline="0" spc="0">
              <a:solidFill>
                <a:srgbClr val="b5b5b6"/>
              </a:solidFill>
              <a:latin typeface="나눔고딕 ExtraBold"/>
              <a:ea typeface="나눔고딕 ExtraBold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ayout7_picture1" descr="ba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52000" y="360005"/>
            <a:ext cx="286512" cy="6733022"/>
          </a:xfrm>
          <a:prstGeom prst="rect">
            <a:avLst/>
          </a:prstGeom>
        </p:spPr>
      </p:pic>
      <p:sp>
        <p:nvSpPr>
          <p:cNvPr id="4" name="layout7_shape1"/>
          <p:cNvSpPr/>
          <p:nvPr>
            <p:ph type="body" sz="quarter" idx="13"/>
          </p:nvPr>
        </p:nvSpPr>
        <p:spPr>
          <a:xfrm>
            <a:off x="965140" y="567487"/>
            <a:ext cx="8031600" cy="116841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4400"/>
              </a:lnSpc>
              <a:buNone/>
              <a:defRPr sz="4200" baseline="0" spc="-2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lvl="0">
              <a:lnSpc>
                <a:spcPts val="4400"/>
              </a:lnSpc>
              <a:buNone/>
            </a:pPr>
            <a:r>
              <a:rPr lang="ko-KR" altLang="en-US" sz="4200" baseline="0" spc="-20">
                <a:solidFill>
                  <a:srgbClr val="00a83b"/>
                </a:solidFill>
                <a:latin typeface="나눔명조"/>
                <a:ea typeface="나눔명조"/>
              </a:rPr>
              <a:t>제목</a:t>
            </a:r>
            <a:endParaRPr sz="4200" baseline="0" spc="-20">
              <a:solidFill>
                <a:srgbClr val="00a83b"/>
              </a:solidFill>
              <a:latin typeface="나눔명조"/>
              <a:ea typeface="나눔명조"/>
            </a:endParaRPr>
          </a:p>
        </p:txBody>
      </p:sp>
      <p:pic>
        <p:nvPicPr>
          <p:cNvPr id="5" name="layout7_picture2" descr="plu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628209" y="124832"/>
            <a:ext cx="850394" cy="844298"/>
          </a:xfrm>
          <a:prstGeom prst="rect">
            <a:avLst/>
          </a:prstGeom>
        </p:spPr>
      </p:pic>
      <p:cxnSp>
        <p:nvCxnSpPr>
          <p:cNvPr id="6" name="layout7_shape2"/>
          <p:cNvCxnSpPr/>
          <p:nvPr/>
        </p:nvCxnSpPr>
        <p:spPr>
          <a:xfrm>
            <a:off x="9001400" y="4038353"/>
            <a:ext cx="1692000" cy="1588"/>
          </a:xfrm>
          <a:prstGeom prst="line">
            <a:avLst/>
          </a:prstGeom>
          <a:ln w="19050" cap="flat">
            <a:solidFill>
              <a:srgbClr val="00a83b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/>
          <p:nvPr>
            <p:ph type="sldNum" sz="quarter" idx="4"/>
          </p:nvPr>
        </p:nvSpPr>
        <p:spPr>
          <a:xfrm>
            <a:off x="7662863" y="7008813"/>
            <a:ext cx="2495550" cy="401637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type="slidenum" id="{4BEDD84E-25D4-4983-8AA1-2863C96F08D9}">
              <a:rPr lang="en-US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 bg1="lt1" bg2="lt2" tx1="dk1" tx2="dk2" hlink="hlink" accent1="accent1" accent2="accent2" accent3="accent3" accent4="accent4" accent5="accent5" accent6="accent6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txStyles>
    <p:titleStyle>
      <a:lvl1pPr algn="ctr" defTabSz="1043056" latinLnBrk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marL="391146" indent="-391146" defTabSz="1043056" latinLnBrk="1">
        <a:spcBef>
          <a:spcPct val="20000"/>
        </a:spcBef>
        <a:buFont typeface="Arial" pitchFamily="2" charset="2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algn="l" marL="847483" indent="-325955" defTabSz="1043056" latinLnBrk="1">
        <a:spcBef>
          <a:spcPct val="20000"/>
        </a:spcBef>
        <a:buFont typeface="Arial" pitchFamily="2" charset="2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algn="l" marL="1303820" indent="-260764" defTabSz="1043056" latinLnBrk="1">
        <a:spcBef>
          <a:spcPct val="20000"/>
        </a:spcBef>
        <a:buFont typeface="Arial" pitchFamily="2" charset="2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algn="l" marL="1825348" indent="-260764" defTabSz="1043056" latinLnBrk="1">
        <a:spcBef>
          <a:spcPct val="20000"/>
        </a:spcBef>
        <a:buFont typeface="Arial" pitchFamily="2" charset="2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algn="l" marL="2346876" indent="-260764" defTabSz="1043056" latinLnBrk="1">
        <a:spcBef>
          <a:spcPct val="20000"/>
        </a:spcBef>
        <a:buFont typeface="Arial" pitchFamily="2" charset="2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algn="l" marL="2868404" indent="-260764" defTabSz="1043056" latinLnBrk="1">
        <a:spcBef>
          <a:spcPct val="20000"/>
        </a:spcBef>
        <a:buFont typeface="Arial" pitchFamily="2" charset="2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algn="l" marL="3389932" indent="-260764" defTabSz="1043056" latinLnBrk="1">
        <a:spcBef>
          <a:spcPct val="20000"/>
        </a:spcBef>
        <a:buFont typeface="Arial" pitchFamily="2" charset="2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algn="l" marL="3911460" indent="-260764" defTabSz="1043056" latinLnBrk="1">
        <a:spcBef>
          <a:spcPct val="20000"/>
        </a:spcBef>
        <a:buFont typeface="Arial" pitchFamily="2" charset="2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algn="l" marL="4432988" indent="-260764" defTabSz="1043056" latinLnBrk="1">
        <a:spcBef>
          <a:spcPct val="20000"/>
        </a:spcBef>
        <a:buFont typeface="Arial" pitchFamily="2" charset="2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algn="l" marL="0" defTabSz="1043056" latinLnBrk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algn="l" marL="521528" defTabSz="1043056" latinLnBrk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algn="l" marL="1043056" defTabSz="1043056" latinLnBrk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algn="l" marL="1564584" defTabSz="1043056" latinLnBrk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algn="l" marL="2086112" defTabSz="1043056" latinLnBrk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algn="l" marL="2607640" defTabSz="1043056" latinLnBrk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algn="l" marL="3129168" defTabSz="1043056" latinLnBrk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algn="l" marL="3650696" defTabSz="1043056" latinLnBrk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algn="l" marL="4172224" defTabSz="1043056" latinLnBrk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9.jpeg"  /><Relationship Id="rId3" Type="http://schemas.openxmlformats.org/officeDocument/2006/relationships/image" Target="../media/image10.png"  /><Relationship Id="rId4" Type="http://schemas.openxmlformats.org/officeDocument/2006/relationships/image" Target="../media/image11.png"  /><Relationship Id="rId5" Type="http://schemas.openxmlformats.org/officeDocument/2006/relationships/image" Target="../media/image1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3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Relationship Id="rId5" Type="http://schemas.openxmlformats.org/officeDocument/2006/relationships/image" Target="../media/image16.png"  /><Relationship Id="rId6" Type="http://schemas.openxmlformats.org/officeDocument/2006/relationships/image" Target="../media/image17.png"  /><Relationship Id="rId7" Type="http://schemas.openxmlformats.org/officeDocument/2006/relationships/image" Target="../media/image18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9.jpeg"  /><Relationship Id="rId3" Type="http://schemas.openxmlformats.org/officeDocument/2006/relationships/image" Target="../media/image20.png"  /><Relationship Id="rId4" Type="http://schemas.openxmlformats.org/officeDocument/2006/relationships/image" Target="../media/image21.png"  /><Relationship Id="rId5" Type="http://schemas.openxmlformats.org/officeDocument/2006/relationships/image" Target="../media/image22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video" Target="../media/media1.mp4"  /><Relationship Id="rId3" Type="http://schemas.microsoft.com/office/2007/relationships/media" Target="../media/media2.mp4"  /><Relationship Id="rId4" Type="http://schemas.openxmlformats.org/officeDocument/2006/relationships/image" Target="../media/image23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00a8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2_shape1"/>
          <p:cNvSpPr>
            <a:spLocks noGrp="1"/>
          </p:cNvSpPr>
          <p:nvPr>
            <p:ph type="body" sz="quarter" idx="10"/>
          </p:nvPr>
        </p:nvSpPr>
        <p:spPr>
          <a:xfrm>
            <a:off x="899537" y="527293"/>
            <a:ext cx="9230365" cy="2232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7000"/>
              </a:lnSpc>
              <a:buNone/>
              <a:defRPr sz="12200" b="1" spc="230" baseline="0">
                <a:solidFill>
                  <a:schemeClr val="bg1"/>
                </a:solidFill>
                <a:latin typeface="나눔고딕"/>
                <a:ea typeface="나눔고딕"/>
              </a:defRPr>
            </a:lvl1pPr>
          </a:lstStyle>
          <a:p>
            <a:pPr marL="279400" indent="-279400" algn="l">
              <a:lnSpc>
                <a:spcPct val="57000"/>
              </a:lnSpc>
              <a:spcBef>
                <a:spcPts val="1750"/>
              </a:spcBef>
              <a:buNone/>
              <a:defRPr/>
            </a:pPr>
            <a:r>
              <a:rPr altLang="ko-KR" sz="8800">
                <a:solidFill>
                  <a:schemeClr val="bg1">
                    <a:alpha val="100000"/>
                  </a:schemeClr>
                </a:solidFill>
                <a:latin typeface="+mn-ea"/>
                <a:ea typeface="+mn-ea"/>
              </a:rPr>
              <a:t>camera calibration &amp; bird eyes view</a:t>
            </a:r>
            <a:endParaRPr altLang="ko-KR" sz="8800">
              <a:solidFill>
                <a:schemeClr val="bg1">
                  <a:alpha val="10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5" name="slide2_shape3"/>
          <p:cNvSpPr>
            <a:spLocks noGrp="1"/>
          </p:cNvSpPr>
          <p:nvPr>
            <p:ph type="body" sz="quarter" idx="12"/>
          </p:nvPr>
        </p:nvSpPr>
        <p:spPr>
          <a:xfrm>
            <a:off x="965253" y="4217216"/>
            <a:ext cx="8031600" cy="208369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100"/>
              </a:lnSpc>
              <a:buNone/>
              <a:defRPr sz="900" spc="-30" baseline="0">
                <a:solidFill>
                  <a:schemeClr val="bg1"/>
                </a:solidFill>
                <a:latin typeface="나눔명조"/>
                <a:ea typeface="나눔명조"/>
              </a:defRPr>
            </a:lvl1pPr>
          </a:lstStyle>
          <a:p>
            <a:pPr marL="390525" indent="-390525" algn="l">
              <a:lnSpc>
                <a:spcPct val="122000"/>
              </a:lnSpc>
              <a:spcBef>
                <a:spcPts val="175"/>
              </a:spcBef>
              <a:buNone/>
              <a:defRPr/>
            </a:pPr>
            <a:r>
              <a:rPr lang="ko-KR" altLang="ko-KR" sz="1800" spc="-30">
                <a:solidFill>
                  <a:schemeClr val="bg1">
                    <a:alpha val="100000"/>
                  </a:schemeClr>
                </a:solidFill>
                <a:ea typeface="+mn-cs"/>
              </a:rPr>
              <a:t>2021-11-01</a:t>
            </a:r>
            <a:endParaRPr lang="ko-KR" altLang="ko-KR" sz="1800" spc="-30">
              <a:solidFill>
                <a:schemeClr val="bg1">
                  <a:alpha val="100000"/>
                </a:schemeClr>
              </a:solidFill>
              <a:ea typeface="+mn-cs"/>
            </a:endParaRPr>
          </a:p>
          <a:p>
            <a:pPr marL="390525" indent="-390525" algn="l">
              <a:lnSpc>
                <a:spcPct val="122000"/>
              </a:lnSpc>
              <a:spcBef>
                <a:spcPts val="175"/>
              </a:spcBef>
              <a:buNone/>
              <a:defRPr/>
            </a:pPr>
            <a:r>
              <a:rPr lang="ko-KR" altLang="ko-KR" sz="1800" spc="-30">
                <a:solidFill>
                  <a:schemeClr val="bg1">
                    <a:alpha val="100000"/>
                  </a:schemeClr>
                </a:solidFill>
                <a:ea typeface="+mn-cs"/>
              </a:rPr>
              <a:t>UNIST 전기차&amp;자율주행차 인력양성과정</a:t>
            </a:r>
            <a:endParaRPr lang="ko-KR" altLang="ko-KR" sz="1800" spc="-30">
              <a:solidFill>
                <a:schemeClr val="bg1">
                  <a:alpha val="100000"/>
                </a:schemeClr>
              </a:solidFill>
              <a:ea typeface="+mn-cs"/>
            </a:endParaRPr>
          </a:p>
          <a:p>
            <a:pPr marL="390525" indent="-390525" algn="l">
              <a:lnSpc>
                <a:spcPct val="122000"/>
              </a:lnSpc>
              <a:spcBef>
                <a:spcPts val="175"/>
              </a:spcBef>
              <a:buNone/>
              <a:defRPr/>
            </a:pPr>
            <a:endParaRPr lang="ko-KR" altLang="ko-KR" sz="1800" spc="-30">
              <a:solidFill>
                <a:schemeClr val="bg1">
                  <a:alpha val="100000"/>
                </a:schemeClr>
              </a:solidFill>
              <a:ea typeface="+mn-cs"/>
            </a:endParaRPr>
          </a:p>
          <a:p>
            <a:pPr marL="390525" indent="-390525" algn="l">
              <a:lnSpc>
                <a:spcPct val="122000"/>
              </a:lnSpc>
              <a:spcBef>
                <a:spcPts val="175"/>
              </a:spcBef>
              <a:buNone/>
              <a:defRPr/>
            </a:pPr>
            <a:r>
              <a:rPr altLang="ko-KR" sz="1800">
                <a:solidFill>
                  <a:srgbClr val="ffffff"/>
                </a:solidFill>
                <a:latin typeface="맑은 고딕"/>
                <a:ea typeface="맑은 고딕"/>
              </a:rPr>
              <a:t>박성빈</a:t>
            </a:r>
            <a:r>
              <a:rPr lang="en-US" altLang="ko-KR" sz="1800">
                <a:solidFill>
                  <a:srgbClr val="ffffff"/>
                </a:solidFill>
                <a:latin typeface="맑은 고딕"/>
                <a:ea typeface="맑은 고딕"/>
              </a:rPr>
              <a:t>,</a:t>
            </a:r>
            <a:r>
              <a:rPr lang="ko-KR" altLang="en-US" sz="1800">
                <a:solidFill>
                  <a:srgbClr val="ffffff"/>
                </a:solidFill>
                <a:latin typeface="맑은 고딕"/>
                <a:ea typeface="맑은 고딕"/>
              </a:rPr>
              <a:t> </a:t>
            </a:r>
            <a:r>
              <a:rPr altLang="ko-KR" sz="1800">
                <a:solidFill>
                  <a:srgbClr val="ffffff"/>
                </a:solidFill>
                <a:latin typeface="맑은 고딕"/>
                <a:ea typeface="맑은 고딕"/>
              </a:rPr>
              <a:t>주화영</a:t>
            </a:r>
            <a:br>
              <a:rPr lang="en-US" altLang="ko-KR" sz="1300"/>
            </a:br>
            <a:endParaRPr lang="en-US" altLang="ko-KR" sz="1300"/>
          </a:p>
        </p:txBody>
      </p:sp>
      <p:pic>
        <p:nvPicPr>
          <p:cNvPr id="6" name="slide2_picture2" descr="bar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152000" y="360005"/>
            <a:ext cx="286511" cy="6733022"/>
          </a:xfrm>
          <a:prstGeom prst="rect">
            <a:avLst/>
          </a:prstGeom>
        </p:spPr>
      </p:pic>
      <p:cxnSp>
        <p:nvCxnSpPr>
          <p:cNvPr id="7" name="slide2_shape5"/>
          <p:cNvCxnSpPr/>
          <p:nvPr/>
        </p:nvCxnSpPr>
        <p:spPr>
          <a:xfrm>
            <a:off x="972000" y="4038353"/>
            <a:ext cx="4770000" cy="1588"/>
          </a:xfrm>
          <a:prstGeom prst="line">
            <a:avLst/>
          </a:prstGeom>
          <a:ln w="19050" cap="flat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lide2_shape6"/>
          <p:cNvCxnSpPr/>
          <p:nvPr/>
        </p:nvCxnSpPr>
        <p:spPr>
          <a:xfrm>
            <a:off x="9001400" y="4038353"/>
            <a:ext cx="1692000" cy="1588"/>
          </a:xfrm>
          <a:prstGeom prst="line">
            <a:avLst/>
          </a:prstGeom>
          <a:ln w="19050" cap="flat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slide2_picture4" descr="arrow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9363130" y="3491197"/>
            <a:ext cx="426721" cy="2164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3_shape1"/>
          <p:cNvSpPr>
            <a:spLocks noGrp="1"/>
          </p:cNvSpPr>
          <p:nvPr>
            <p:ph type="body" sz="quarter" idx="11"/>
          </p:nvPr>
        </p:nvSpPr>
        <p:spPr>
          <a:xfrm>
            <a:off x="965253" y="1661306"/>
            <a:ext cx="8032747" cy="216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350"/>
              </a:lnSpc>
              <a:buNone/>
              <a:defRPr sz="2300" spc="-50" baseline="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marL="391146" lvl="0" indent="-391146" algn="l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r>
              <a:rPr lang="ko-KR" altLang="en-US" sz="3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계획</a:t>
            </a:r>
            <a:endParaRPr lang="ko-KR" altLang="en-US" sz="3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l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endParaRPr lang="en-US" altLang="ko-KR" sz="3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l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r>
              <a:rPr lang="en-US" altLang="ko-KR" sz="3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camera calibration</a:t>
            </a:r>
            <a:endParaRPr lang="en-US" altLang="ko-KR" sz="3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l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endParaRPr lang="en-US" altLang="ko-KR" sz="3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l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r>
              <a:rPr lang="en-US" altLang="ko-KR" sz="3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bird eyes view</a:t>
            </a:r>
            <a:endParaRPr lang="en-US" altLang="ko-KR" sz="3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l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endParaRPr lang="en-US" altLang="ko-KR" sz="3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l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r>
              <a:rPr lang="en-US" altLang="ko-KR" sz="3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bird eyes view(video)</a:t>
            </a:r>
            <a:endParaRPr lang="en-US" altLang="ko-KR" sz="3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l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endParaRPr sz="23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l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endParaRPr sz="23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</p:txBody>
      </p:sp>
      <p:sp>
        <p:nvSpPr>
          <p:cNvPr id="4" name="slide3_shape2"/>
          <p:cNvSpPr>
            <a:spLocks noGrp="1"/>
          </p:cNvSpPr>
          <p:nvPr>
            <p:ph type="body" sz="quarter" idx="12"/>
          </p:nvPr>
        </p:nvSpPr>
        <p:spPr>
          <a:xfrm>
            <a:off x="8998000" y="1661306"/>
            <a:ext cx="839799" cy="2160000"/>
          </a:xfrm>
          <a:prstGeom prst="rect">
            <a:avLst/>
          </a:prstGeom>
        </p:spPr>
        <p:txBody>
          <a:bodyPr lIns="0" tIns="0" rIns="0" bIns="0"/>
          <a:lstStyle>
            <a:lvl1pPr algn="ctr">
              <a:lnSpc>
                <a:spcPts val="2350"/>
              </a:lnSpc>
              <a:buNone/>
              <a:defRPr sz="2300" spc="-50" baseline="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marL="391146" lvl="0" indent="-391146" algn="ctr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r>
              <a:rPr lang="en-US" altLang="ko-KR" sz="31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01.</a:t>
            </a:r>
            <a:endParaRPr lang="en-US" altLang="ko-KR" sz="31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ctr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endParaRPr lang="en-US" altLang="ko-KR" sz="31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ctr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r>
              <a:rPr lang="en-US" altLang="ko-KR" sz="31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02.</a:t>
            </a:r>
            <a:endParaRPr lang="en-US" altLang="ko-KR" sz="31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ctr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endParaRPr lang="en-US" altLang="ko-KR" sz="31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ctr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r>
              <a:rPr lang="en-US" altLang="ko-KR" sz="31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03.</a:t>
            </a:r>
            <a:endParaRPr lang="en-US" altLang="ko-KR" sz="31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ctr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endParaRPr lang="en-US" altLang="ko-KR" sz="31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  <a:p>
            <a:pPr marL="391146" lvl="0" indent="-391146" algn="ctr" defTabSz="1043054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r>
              <a:rPr lang="en-US" altLang="ko-KR" sz="31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04.</a:t>
            </a:r>
            <a:endParaRPr lang="en-US" altLang="ko-KR" sz="31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</p:txBody>
      </p:sp>
      <p:sp>
        <p:nvSpPr>
          <p:cNvPr id="5" name="slide3_shape3"/>
          <p:cNvSpPr>
            <a:spLocks noGrp="1"/>
          </p:cNvSpPr>
          <p:nvPr>
            <p:ph type="body" sz="quarter" idx="13"/>
          </p:nvPr>
        </p:nvSpPr>
        <p:spPr>
          <a:xfrm>
            <a:off x="965141" y="567487"/>
            <a:ext cx="4491098" cy="474669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350"/>
              </a:lnSpc>
              <a:buNone/>
              <a:defRPr sz="2300" spc="-50" baseline="0">
                <a:solidFill>
                  <a:srgbClr val="ee7700"/>
                </a:solidFill>
                <a:latin typeface="나눔명조"/>
                <a:ea typeface="나눔명조"/>
              </a:defRPr>
            </a:lvl1pPr>
          </a:lstStyle>
          <a:p>
            <a:pPr marL="391146" lvl="0" indent="-391146" algn="l" defTabSz="1043055" latinLnBrk="1">
              <a:lnSpc>
                <a:spcPts val="2350"/>
              </a:lnSpc>
              <a:spcBef>
                <a:spcPct val="20000"/>
              </a:spcBef>
              <a:buNone/>
              <a:defRPr/>
            </a:pPr>
            <a:r>
              <a:rPr lang="en-US" altLang="ko-KR" sz="2900" kern="1200" spc="-50" baseline="0">
                <a:solidFill>
                  <a:srgbClr val="ee7700"/>
                </a:solidFill>
                <a:latin typeface="나눔명조"/>
                <a:ea typeface="나눔명조"/>
                <a:cs typeface="+mn-cs"/>
              </a:rPr>
              <a:t>Contents</a:t>
            </a:r>
            <a:endParaRPr sz="2900" kern="1200" spc="-50" baseline="0">
              <a:solidFill>
                <a:srgbClr val="ee7700"/>
              </a:solidFill>
              <a:latin typeface="나눔명조"/>
              <a:ea typeface="나눔명조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4_shape1"/>
          <p:cNvSpPr>
            <a:spLocks noGrp="1"/>
          </p:cNvSpPr>
          <p:nvPr>
            <p:ph type="body" sz="quarter" idx="13"/>
          </p:nvPr>
        </p:nvSpPr>
        <p:spPr>
          <a:xfrm>
            <a:off x="965141" y="567487"/>
            <a:ext cx="8031600" cy="117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4400"/>
              </a:lnSpc>
              <a:buNone/>
              <a:defRPr sz="4200" spc="-20" baseline="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marL="391146" lvl="0" indent="-391146" algn="l" defTabSz="1043054" latinLnBrk="1">
              <a:lnSpc>
                <a:spcPts val="4400"/>
              </a:lnSpc>
              <a:spcBef>
                <a:spcPct val="20000"/>
              </a:spcBef>
              <a:buNone/>
              <a:defRPr/>
            </a:pPr>
            <a:r>
              <a:rPr lang="ko-KR" altLang="en-US" sz="4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계획</a:t>
            </a:r>
            <a:r>
              <a:rPr lang="en-US" altLang="ko-KR" sz="4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 &amp;</a:t>
            </a:r>
            <a:r>
              <a:rPr lang="ko-KR" altLang="en-US" sz="4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 목표</a:t>
            </a:r>
            <a:endParaRPr lang="ko-KR" altLang="en-US" sz="4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</p:txBody>
      </p:sp>
      <p:grpSp>
        <p:nvGrpSpPr>
          <p:cNvPr id="14" name="slide6_group1"/>
          <p:cNvGrpSpPr/>
          <p:nvPr/>
        </p:nvGrpSpPr>
        <p:grpSpPr>
          <a:xfrm rot="0">
            <a:off x="983431" y="1250887"/>
            <a:ext cx="9073008" cy="1377615"/>
            <a:chOff x="3301972" y="1735902"/>
            <a:chExt cx="1980000" cy="600935"/>
          </a:xfrm>
        </p:grpSpPr>
        <p:sp>
          <p:nvSpPr>
            <p:cNvPr id="15" name="slide6_shape4"/>
            <p:cNvSpPr/>
            <p:nvPr/>
          </p:nvSpPr>
          <p:spPr>
            <a:xfrm>
              <a:off x="3301972" y="1735902"/>
              <a:ext cx="1980000" cy="600935"/>
            </a:xfrm>
            <a:prstGeom prst="rect">
              <a:avLst/>
            </a:prstGeom>
            <a:noFill/>
            <a:ln w="3810" cap="flat" cmpd="sng" algn="ctr">
              <a:solidFill>
                <a:srgbClr val="ee7700">
                  <a:alpha val="100000"/>
                </a:srgbClr>
              </a:solidFill>
              <a:prstDash val="solid"/>
            </a:ln>
          </p:spPr>
          <p:txBody>
            <a:bodyPr anchor="ctr"/>
            <a:p>
              <a:pPr marL="0" indent="0" algn="ctr" defTabSz="1043054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sz="21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sp>
          <p:nvSpPr>
            <p:cNvPr id="16" name="slide6_shape5"/>
            <p:cNvSpPr/>
            <p:nvPr/>
          </p:nvSpPr>
          <p:spPr>
            <a:xfrm>
              <a:off x="3381172" y="1902825"/>
              <a:ext cx="1809448" cy="24721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p>
              <a:pPr marL="0" indent="0" algn="l" defTabSz="144000" eaLnBrk="1" latinLnBrk="1" hangingPunct="1">
                <a:lnSpc>
                  <a:spcPts val="15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Camera calibration</a:t>
              </a: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을 이용하여 소지하고 있는 카메라 </a:t>
              </a:r>
              <a:r>
  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calibration</a:t>
              </a: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후 </a:t>
              </a:r>
  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endParaRPr>
            </a:p>
            <a:p>
              <a:pPr marL="0" indent="0" algn="l" defTabSz="144000" eaLnBrk="1" latinLnBrk="1" hangingPunct="1">
                <a:lnSpc>
                  <a:spcPts val="15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endParaRPr>
            </a:p>
            <a:p>
              <a:pPr marL="0" indent="0" algn="l" defTabSz="144000" eaLnBrk="1" latinLnBrk="1" hangingPunct="1">
                <a:lnSpc>
                  <a:spcPts val="15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그 값을 이용해 </a:t>
              </a:r>
              <a:r>
  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bird eyes view </a:t>
              </a: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관찰</a:t>
              </a:r>
  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endParaRPr>
            </a:p>
          </p:txBody>
        </p:sp>
      </p:grpSp>
      <p:sp>
        <p:nvSpPr>
          <p:cNvPr id="17" name="slide4_shape2"/>
          <p:cNvSpPr/>
          <p:nvPr/>
        </p:nvSpPr>
        <p:spPr>
          <a:xfrm>
            <a:off x="962595" y="4428703"/>
            <a:ext cx="1215752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체커보드 사진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sp>
        <p:nvSpPr>
          <p:cNvPr id="19" name="slide4_shape2"/>
          <p:cNvSpPr/>
          <p:nvPr/>
        </p:nvSpPr>
        <p:spPr>
          <a:xfrm>
            <a:off x="4122564" y="4428703"/>
            <a:ext cx="1584176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calibration.py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sp>
        <p:nvSpPr>
          <p:cNvPr id="20" name="slide4_shape2"/>
          <p:cNvSpPr/>
          <p:nvPr/>
        </p:nvSpPr>
        <p:spPr>
          <a:xfrm>
            <a:off x="6858868" y="5580831"/>
            <a:ext cx="1728192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BEV.py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cxnSp>
        <p:nvCxnSpPr>
          <p:cNvPr id="21" name=""/>
          <p:cNvCxnSpPr>
            <a:stCxn id="17" idx="3"/>
            <a:endCxn id="19" idx="1"/>
          </p:cNvCxnSpPr>
          <p:nvPr/>
        </p:nvCxnSpPr>
        <p:spPr>
          <a:xfrm>
            <a:off x="2178348" y="4608723"/>
            <a:ext cx="1944216" cy="0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lide4_shape2"/>
          <p:cNvSpPr/>
          <p:nvPr/>
        </p:nvSpPr>
        <p:spPr>
          <a:xfrm>
            <a:off x="6570836" y="4212679"/>
            <a:ext cx="2304256" cy="792088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초점거리</a:t>
            </a: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(Focal length)</a:t>
            </a: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와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주점</a:t>
            </a: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(Principal point)</a:t>
            </a: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획득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cxnSp>
        <p:nvCxnSpPr>
          <p:cNvPr id="23" name=""/>
          <p:cNvCxnSpPr>
            <a:stCxn id="19" idx="3"/>
            <a:endCxn id="22" idx="1"/>
          </p:cNvCxnSpPr>
          <p:nvPr/>
        </p:nvCxnSpPr>
        <p:spPr>
          <a:xfrm>
            <a:off x="5706740" y="4608723"/>
            <a:ext cx="864096" cy="0"/>
          </a:xfrm>
          <a:prstGeom prst="straightConnector1">
            <a:avLst/>
          </a:prstGeom>
          <a:noFill/>
          <a:ln w="25400" cap="flat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24" name="slide4_shape2"/>
          <p:cNvSpPr/>
          <p:nvPr/>
        </p:nvSpPr>
        <p:spPr>
          <a:xfrm>
            <a:off x="6570836" y="6372919"/>
            <a:ext cx="2304256" cy="504056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Bird eyes view</a:t>
            </a: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로 보고싶은 사진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cxnSp>
        <p:nvCxnSpPr>
          <p:cNvPr id="25" name=""/>
          <p:cNvCxnSpPr>
            <a:stCxn id="22" idx="2"/>
            <a:endCxn id="20" idx="0"/>
          </p:cNvCxnSpPr>
          <p:nvPr/>
        </p:nvCxnSpPr>
        <p:spPr>
          <a:xfrm rot="16200000" flipH="1">
            <a:off x="7434932" y="5292799"/>
            <a:ext cx="576064" cy="0"/>
          </a:xfrm>
          <a:prstGeom prst="straightConnector1">
            <a:avLst/>
          </a:prstGeom>
          <a:noFill/>
          <a:ln w="25400" cap="flat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cxnSp>
        <p:nvCxnSpPr>
          <p:cNvPr id="26" name=""/>
          <p:cNvCxnSpPr>
            <a:stCxn id="24" idx="0"/>
            <a:endCxn id="20" idx="2"/>
          </p:cNvCxnSpPr>
          <p:nvPr/>
        </p:nvCxnSpPr>
        <p:spPr>
          <a:xfrm rot="16200000">
            <a:off x="7506940" y="6156895"/>
            <a:ext cx="432048" cy="0"/>
          </a:xfrm>
          <a:prstGeom prst="straightConnector1">
            <a:avLst/>
          </a:prstGeom>
          <a:noFill/>
          <a:ln w="25400" cap="flat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cxnSp>
        <p:nvCxnSpPr>
          <p:cNvPr id="27" name=""/>
          <p:cNvCxnSpPr>
            <a:stCxn id="20" idx="1"/>
            <a:endCxn id="28" idx="3"/>
          </p:cNvCxnSpPr>
          <p:nvPr/>
        </p:nvCxnSpPr>
        <p:spPr>
          <a:xfrm rot="10800000">
            <a:off x="5202684" y="5760851"/>
            <a:ext cx="1656184" cy="0"/>
          </a:xfrm>
          <a:prstGeom prst="straightConnector1">
            <a:avLst/>
          </a:prstGeom>
          <a:noFill/>
          <a:ln w="25400" cap="flat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28" name="slide4_shape2"/>
          <p:cNvSpPr/>
          <p:nvPr/>
        </p:nvSpPr>
        <p:spPr>
          <a:xfrm>
            <a:off x="3762524" y="5580831"/>
            <a:ext cx="1440160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결과물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4_shape1"/>
          <p:cNvSpPr>
            <a:spLocks noGrp="1"/>
          </p:cNvSpPr>
          <p:nvPr>
            <p:ph type="body" sz="quarter" idx="13"/>
          </p:nvPr>
        </p:nvSpPr>
        <p:spPr>
          <a:xfrm>
            <a:off x="965141" y="567487"/>
            <a:ext cx="8031600" cy="117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4400"/>
              </a:lnSpc>
              <a:buNone/>
              <a:defRPr sz="4200" spc="-20" baseline="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marL="391146" lvl="0" indent="-391146" algn="l" defTabSz="1043055" latinLnBrk="1">
              <a:lnSpc>
                <a:spcPts val="4400"/>
              </a:lnSpc>
              <a:spcBef>
                <a:spcPct val="20000"/>
              </a:spcBef>
              <a:buNone/>
              <a:defRPr/>
            </a:pPr>
            <a:r>
              <a:rPr lang="ko-KR" altLang="en-US" sz="4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개발환경</a:t>
            </a:r>
            <a:endParaRPr lang="ko-KR" altLang="en-US" sz="4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</p:txBody>
      </p:sp>
      <p:pic>
        <p:nvPicPr>
          <p:cNvPr id="29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86271" y="1188343"/>
            <a:ext cx="5724525" cy="1933574"/>
          </a:xfrm>
          <a:prstGeom prst="rect">
            <a:avLst/>
          </a:prstGeom>
        </p:spPr>
      </p:pic>
      <p:pic>
        <p:nvPicPr>
          <p:cNvPr id="3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21179" y="3924647"/>
            <a:ext cx="4857568" cy="3326308"/>
          </a:xfrm>
          <a:prstGeom prst="rect">
            <a:avLst/>
          </a:prstGeom>
        </p:spPr>
      </p:pic>
      <p:sp>
        <p:nvSpPr>
          <p:cNvPr id="31" name="slide4_shape2"/>
          <p:cNvSpPr/>
          <p:nvPr/>
        </p:nvSpPr>
        <p:spPr>
          <a:xfrm>
            <a:off x="2106340" y="3600611"/>
            <a:ext cx="1728192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xycar</a:t>
            </a:r>
            <a:endPara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pic>
        <p:nvPicPr>
          <p:cNvPr id="32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796297" y="1332359"/>
            <a:ext cx="4302931" cy="1401142"/>
          </a:xfrm>
          <a:prstGeom prst="rect">
            <a:avLst/>
          </a:prstGeom>
        </p:spPr>
      </p:pic>
      <p:pic>
        <p:nvPicPr>
          <p:cNvPr id="33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138788" y="4431718"/>
            <a:ext cx="3494162" cy="194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30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5_shape1"/>
          <p:cNvSpPr>
            <a:spLocks noGrp="1"/>
          </p:cNvSpPr>
          <p:nvPr>
            <p:ph type="body" sz="quarter" idx="13"/>
          </p:nvPr>
        </p:nvSpPr>
        <p:spPr>
          <a:xfrm>
            <a:off x="965140" y="567487"/>
            <a:ext cx="8031600" cy="116841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4400"/>
              </a:lnSpc>
              <a:buNone/>
              <a:defRPr sz="4200" spc="-20" baseline="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marL="391146" lvl="0" indent="-391146" algn="l" defTabSz="1043054" latinLnBrk="1">
              <a:lnSpc>
                <a:spcPts val="4400"/>
              </a:lnSpc>
              <a:spcBef>
                <a:spcPct val="20000"/>
              </a:spcBef>
              <a:buNone/>
              <a:defRPr/>
            </a:pPr>
            <a:r>
              <a:rPr lang="en-US" altLang="ko-KR" sz="4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camera calibration</a:t>
            </a:r>
            <a:endParaRPr lang="en-US" altLang="ko-KR" sz="4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</p:txBody>
      </p:sp>
      <p:pic>
        <p:nvPicPr>
          <p:cNvPr id="1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346700" y="3780631"/>
            <a:ext cx="0" cy="0"/>
          </a:xfrm>
          <a:prstGeom prst="rect">
            <a:avLst/>
          </a:prstGeom>
        </p:spPr>
      </p:pic>
      <p:pic>
        <p:nvPicPr>
          <p:cNvPr id="1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26220" y="1333669"/>
            <a:ext cx="2988912" cy="2951018"/>
          </a:xfrm>
          <a:prstGeom prst="rect">
            <a:avLst/>
          </a:prstGeom>
        </p:spPr>
      </p:pic>
      <p:pic>
        <p:nvPicPr>
          <p:cNvPr id="1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758174" y="1279401"/>
            <a:ext cx="2180813" cy="3058775"/>
          </a:xfrm>
          <a:prstGeom prst="rect">
            <a:avLst/>
          </a:prstGeom>
        </p:spPr>
      </p:pic>
      <p:cxnSp>
        <p:nvCxnSpPr>
          <p:cNvPr id="19" name=""/>
          <p:cNvCxnSpPr>
            <a:stCxn id="17" idx="3"/>
            <a:endCxn id="18" idx="1"/>
          </p:cNvCxnSpPr>
          <p:nvPr/>
        </p:nvCxnSpPr>
        <p:spPr>
          <a:xfrm flipV="1">
            <a:off x="4015133" y="2808789"/>
            <a:ext cx="1743041" cy="389"/>
          </a:xfrm>
          <a:prstGeom prst="straightConnector1">
            <a:avLst/>
          </a:prstGeom>
          <a:ln w="25400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lide4_shape2"/>
          <p:cNvSpPr/>
          <p:nvPr/>
        </p:nvSpPr>
        <p:spPr>
          <a:xfrm>
            <a:off x="8443044" y="2628503"/>
            <a:ext cx="1728192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(Smart Phone camera)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sp>
        <p:nvSpPr>
          <p:cNvPr id="21" name="slide4_shape2"/>
          <p:cNvSpPr/>
          <p:nvPr/>
        </p:nvSpPr>
        <p:spPr>
          <a:xfrm>
            <a:off x="8515052" y="5724847"/>
            <a:ext cx="1728192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(xycar camera)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sp>
        <p:nvSpPr>
          <p:cNvPr id="22" name="slide4_shape2"/>
          <p:cNvSpPr/>
          <p:nvPr/>
        </p:nvSpPr>
        <p:spPr>
          <a:xfrm>
            <a:off x="4122564" y="2412479"/>
            <a:ext cx="1584176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calibration.py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346700" y="4695750"/>
            <a:ext cx="3120594" cy="2349624"/>
          </a:xfrm>
          <a:prstGeom prst="rect">
            <a:avLst/>
          </a:prstGeom>
        </p:spPr>
      </p:pic>
      <p:cxnSp>
        <p:nvCxnSpPr>
          <p:cNvPr id="25" name=""/>
          <p:cNvCxnSpPr>
            <a:stCxn id="28" idx="3"/>
            <a:endCxn id="23" idx="1"/>
          </p:cNvCxnSpPr>
          <p:nvPr/>
        </p:nvCxnSpPr>
        <p:spPr>
          <a:xfrm>
            <a:off x="3906540" y="5855804"/>
            <a:ext cx="1440160" cy="14758"/>
          </a:xfrm>
          <a:prstGeom prst="straightConnector1">
            <a:avLst/>
          </a:prstGeom>
          <a:noFill/>
          <a:ln w="25400" cap="flat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26" name="slide4_shape2"/>
          <p:cNvSpPr/>
          <p:nvPr/>
        </p:nvSpPr>
        <p:spPr>
          <a:xfrm>
            <a:off x="3906540" y="5436815"/>
            <a:ext cx="1584176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calibration.py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pic>
        <p:nvPicPr>
          <p:cNvPr id="27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499100" y="3933031"/>
            <a:ext cx="0" cy="0"/>
          </a:xfrm>
          <a:prstGeom prst="rect">
            <a:avLst/>
          </a:prstGeom>
        </p:spPr>
      </p:pic>
      <p:pic>
        <p:nvPicPr>
          <p:cNvPr id="28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666180" y="4644727"/>
            <a:ext cx="3240360" cy="24221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5_shape1"/>
          <p:cNvSpPr>
            <a:spLocks noGrp="1"/>
          </p:cNvSpPr>
          <p:nvPr>
            <p:ph type="body" sz="quarter" idx="13"/>
          </p:nvPr>
        </p:nvSpPr>
        <p:spPr>
          <a:xfrm>
            <a:off x="965140" y="567487"/>
            <a:ext cx="8031600" cy="116841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4400"/>
              </a:lnSpc>
              <a:buNone/>
              <a:defRPr sz="4200" spc="-20" baseline="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marL="391146" lvl="0" indent="-391146" algn="l" defTabSz="1043055" latinLnBrk="1">
              <a:lnSpc>
                <a:spcPts val="4400"/>
              </a:lnSpc>
              <a:spcBef>
                <a:spcPct val="20000"/>
              </a:spcBef>
              <a:buNone/>
              <a:defRPr/>
            </a:pPr>
            <a:r>
              <a:rPr lang="en-US" altLang="ko-KR" sz="4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bird eyes view</a:t>
            </a:r>
            <a:endParaRPr lang="en-US" altLang="ko-KR" sz="4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</p:txBody>
      </p:sp>
      <p:sp>
        <p:nvSpPr>
          <p:cNvPr id="20" name="slide4_shape2"/>
          <p:cNvSpPr/>
          <p:nvPr/>
        </p:nvSpPr>
        <p:spPr>
          <a:xfrm>
            <a:off x="8443044" y="2628503"/>
            <a:ext cx="1728192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(Smart Phone camera)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sp>
        <p:nvSpPr>
          <p:cNvPr id="21" name="slide4_shape2"/>
          <p:cNvSpPr/>
          <p:nvPr/>
        </p:nvSpPr>
        <p:spPr>
          <a:xfrm>
            <a:off x="8371035" y="6084888"/>
            <a:ext cx="1728192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(xycar camera)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 rot="16200000">
            <a:off x="1458267" y="1485900"/>
            <a:ext cx="2880320" cy="2160240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880679" y="828303"/>
            <a:ext cx="907452" cy="3466470"/>
          </a:xfrm>
          <a:prstGeom prst="rect">
            <a:avLst/>
          </a:prstGeom>
        </p:spPr>
      </p:pic>
      <p:cxnSp>
        <p:nvCxnSpPr>
          <p:cNvPr id="25" name=""/>
          <p:cNvCxnSpPr>
            <a:stCxn id="23" idx="2"/>
            <a:endCxn id="24" idx="1"/>
          </p:cNvCxnSpPr>
          <p:nvPr/>
        </p:nvCxnSpPr>
        <p:spPr>
          <a:xfrm flipV="1">
            <a:off x="3978548" y="2561538"/>
            <a:ext cx="2902131" cy="4482"/>
          </a:xfrm>
          <a:prstGeom prst="straightConnector1">
            <a:avLst/>
          </a:prstGeom>
          <a:noFill/>
          <a:ln w="25400" cap="flat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26" name="slide4_shape2"/>
          <p:cNvSpPr/>
          <p:nvPr/>
        </p:nvSpPr>
        <p:spPr>
          <a:xfrm>
            <a:off x="4554612" y="2196455"/>
            <a:ext cx="1584176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BEV.py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  <p:pic>
        <p:nvPicPr>
          <p:cNvPr id="27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739064" y="4332312"/>
            <a:ext cx="1271931" cy="2952328"/>
          </a:xfrm>
          <a:prstGeom prst="rect">
            <a:avLst/>
          </a:prstGeom>
        </p:spPr>
      </p:pic>
      <p:pic>
        <p:nvPicPr>
          <p:cNvPr id="28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977776" y="4247306"/>
            <a:ext cx="4152900" cy="3133725"/>
          </a:xfrm>
          <a:prstGeom prst="rect">
            <a:avLst/>
          </a:prstGeom>
        </p:spPr>
      </p:pic>
      <p:cxnSp>
        <p:nvCxnSpPr>
          <p:cNvPr id="29" name=""/>
          <p:cNvCxnSpPr>
            <a:stCxn id="28" idx="3"/>
            <a:endCxn id="27" idx="1"/>
          </p:cNvCxnSpPr>
          <p:nvPr/>
        </p:nvCxnSpPr>
        <p:spPr>
          <a:xfrm flipV="1">
            <a:off x="5130676" y="5808477"/>
            <a:ext cx="1608388" cy="5691"/>
          </a:xfrm>
          <a:prstGeom prst="straightConnector1">
            <a:avLst/>
          </a:prstGeom>
          <a:noFill/>
          <a:ln w="25400" cap="flat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30" name="slide4_shape2"/>
          <p:cNvSpPr/>
          <p:nvPr/>
        </p:nvSpPr>
        <p:spPr>
          <a:xfrm>
            <a:off x="5130676" y="5436815"/>
            <a:ext cx="1584176" cy="360040"/>
          </a:xfrm>
          <a:prstGeom prst="rect">
            <a:avLst/>
          </a:prstGeom>
        </p:spPr>
        <p:txBody>
          <a:bodyPr lIns="0" tIns="0" rIns="0" bIns="0" anchor="ctr" anchorCtr="0"/>
          <a:p>
            <a:pPr marL="391146" lvl="0" indent="-391146" algn="ctr" defTabSz="1043054" eaLnBrk="1" latinLnBrk="1" hangingPunct="1">
              <a:lnSpc>
                <a:spcPts val="15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rPr>
              <a:t>BEV.py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ee7700"/>
              </a:solidFill>
              <a:latin typeface="나눔고딕"/>
              <a:ea typeface="나눔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659594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5_shape1"/>
          <p:cNvSpPr>
            <a:spLocks noGrp="1"/>
          </p:cNvSpPr>
          <p:nvPr>
            <p:ph type="body" sz="quarter" idx="13"/>
          </p:nvPr>
        </p:nvSpPr>
        <p:spPr>
          <a:xfrm>
            <a:off x="965140" y="567487"/>
            <a:ext cx="8031600" cy="116841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4400"/>
              </a:lnSpc>
              <a:buNone/>
              <a:defRPr sz="4200" spc="-20" baseline="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marL="391146" lvl="0" indent="-391146" algn="l" defTabSz="1043055" latinLnBrk="1">
              <a:lnSpc>
                <a:spcPts val="4400"/>
              </a:lnSpc>
              <a:spcBef>
                <a:spcPct val="20000"/>
              </a:spcBef>
              <a:buNone/>
              <a:defRPr/>
            </a:pPr>
            <a:r>
              <a:rPr lang="en-US" altLang="ko-KR" sz="4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bird eyes view(video)</a:t>
            </a:r>
            <a:endParaRPr lang="en-US" altLang="ko-KR" sz="4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</p:txBody>
      </p:sp>
      <p:pic>
        <p:nvPicPr>
          <p:cNvPr id="5" name="버드아이뷰(xycar)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998298" y="1395933"/>
            <a:ext cx="6868682" cy="504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726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20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0_shape1"/>
          <p:cNvSpPr>
            <a:spLocks noGrp="1"/>
          </p:cNvSpPr>
          <p:nvPr>
            <p:ph type="body" sz="quarter" idx="13"/>
          </p:nvPr>
        </p:nvSpPr>
        <p:spPr>
          <a:xfrm>
            <a:off x="965140" y="567487"/>
            <a:ext cx="8031600" cy="116841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4400"/>
              </a:lnSpc>
              <a:buNone/>
              <a:defRPr sz="4200" spc="-20" baseline="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marL="391146" lvl="0" indent="-391146" algn="l" defTabSz="1043055" latinLnBrk="1">
              <a:lnSpc>
                <a:spcPts val="4400"/>
              </a:lnSpc>
              <a:spcBef>
                <a:spcPct val="20000"/>
              </a:spcBef>
              <a:buNone/>
              <a:defRPr/>
            </a:pPr>
            <a:r>
              <a:rPr lang="ko-KR" altLang="en-US" sz="4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소감</a:t>
            </a:r>
            <a:r>
              <a:rPr lang="en-US" altLang="ko-KR" sz="42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.</a:t>
            </a:r>
            <a:endParaRPr lang="en-US" altLang="ko-KR" sz="42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</p:txBody>
      </p:sp>
      <p:cxnSp>
        <p:nvCxnSpPr>
          <p:cNvPr id="5" name="slide10_shape2"/>
          <p:cNvCxnSpPr/>
          <p:nvPr/>
        </p:nvCxnSpPr>
        <p:spPr>
          <a:xfrm>
            <a:off x="972000" y="4038353"/>
            <a:ext cx="4770000" cy="1588"/>
          </a:xfrm>
          <a:prstGeom prst="line">
            <a:avLst/>
          </a:prstGeom>
          <a:ln w="19050" cap="flat">
            <a:solidFill>
              <a:srgbClr val="00a83b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slide6_group1"/>
          <p:cNvGrpSpPr/>
          <p:nvPr/>
        </p:nvGrpSpPr>
        <p:grpSpPr>
          <a:xfrm rot="0">
            <a:off x="810196" y="1438631"/>
            <a:ext cx="9073008" cy="2342000"/>
            <a:chOff x="3301972" y="1735902"/>
            <a:chExt cx="1980000" cy="600935"/>
          </a:xfrm>
        </p:grpSpPr>
        <p:sp>
          <p:nvSpPr>
            <p:cNvPr id="10" name="slide6_shape4"/>
            <p:cNvSpPr/>
            <p:nvPr/>
          </p:nvSpPr>
          <p:spPr>
            <a:xfrm>
              <a:off x="3301972" y="1735902"/>
              <a:ext cx="1980000" cy="600935"/>
            </a:xfrm>
            <a:prstGeom prst="rect">
              <a:avLst/>
            </a:prstGeom>
            <a:noFill/>
            <a:ln w="3810" cap="flat" cmpd="sng" algn="ctr">
              <a:solidFill>
                <a:srgbClr val="ee7700">
                  <a:alpha val="100000"/>
                </a:srgbClr>
              </a:solidFill>
              <a:prstDash val="solid"/>
            </a:ln>
          </p:spPr>
          <p:txBody>
            <a:bodyPr anchor="ctr"/>
            <a:p>
              <a:pPr marL="0" indent="0" algn="ctr" defTabSz="1043054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sz="21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sp>
          <p:nvSpPr>
            <p:cNvPr id="11" name="slide6_shape5"/>
            <p:cNvSpPr/>
            <p:nvPr/>
          </p:nvSpPr>
          <p:spPr>
            <a:xfrm>
              <a:off x="3362524" y="1796581"/>
              <a:ext cx="1809448" cy="467827"/>
            </a:xfrm>
            <a:prstGeom prst="rect">
              <a:avLst/>
            </a:prstGeom>
            <a:noFill/>
          </p:spPr>
          <p:txBody>
            <a:bodyPr wrap="square" lIns="0" tIns="0" rIns="0" bIns="0" anchor="t" anchorCtr="0">
              <a:spAutoFit/>
            </a:bodyPr>
            <a:p>
              <a:pPr marL="0" indent="0" algn="l" defTabSz="144000" eaLnBrk="1" latinLnBrk="1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박성빈- 차량에 버드아이뷰가 나오는 것을 봤었을 떄 신기했었는데 직접 영상처리를 배우면서 버드아이뷰를 만들어 볼 수 있다는 것이 재밌고 좋았습니다.</a:t>
              </a:r>
  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endParaRPr>
            </a:p>
            <a:p>
              <a:pPr marL="0" indent="0" algn="l" defTabSz="144000" eaLnBrk="1" latinLnBrk="1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새로운 것들을 많이 배웠고 일상생활에 다양한 프로그램들이 많이 쓰이는 건지 알게되었습니다. 필터부터 영상처리, ROS 등 배우면서 흥미로운 것들이 많았고 배워서 실습하는 것이 즐거웠습니다. </a:t>
              </a:r>
  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endParaRPr>
            </a:p>
          </p:txBody>
        </p:sp>
      </p:grpSp>
      <p:grpSp>
        <p:nvGrpSpPr>
          <p:cNvPr id="12" name="slide6_group1"/>
          <p:cNvGrpSpPr/>
          <p:nvPr/>
        </p:nvGrpSpPr>
        <p:grpSpPr>
          <a:xfrm rot="0">
            <a:off x="954212" y="4707273"/>
            <a:ext cx="9073008" cy="1377615"/>
            <a:chOff x="3301972" y="1735902"/>
            <a:chExt cx="1980000" cy="600935"/>
          </a:xfrm>
        </p:grpSpPr>
        <p:sp>
          <p:nvSpPr>
            <p:cNvPr id="13" name="slide6_shape4"/>
            <p:cNvSpPr/>
            <p:nvPr/>
          </p:nvSpPr>
          <p:spPr>
            <a:xfrm>
              <a:off x="3301972" y="1735902"/>
              <a:ext cx="1980000" cy="600935"/>
            </a:xfrm>
            <a:prstGeom prst="rect">
              <a:avLst/>
            </a:prstGeom>
            <a:noFill/>
            <a:ln w="3810" cap="flat" cmpd="sng" algn="ctr">
              <a:solidFill>
                <a:srgbClr val="ee7700">
                  <a:alpha val="100000"/>
                </a:srgbClr>
              </a:solidFill>
              <a:prstDash val="solid"/>
            </a:ln>
          </p:spPr>
          <p:txBody>
            <a:bodyPr anchor="ctr"/>
            <a:p>
              <a:pPr marL="0" indent="0" algn="ctr" defTabSz="1043054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sz="21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sp>
          <p:nvSpPr>
            <p:cNvPr id="14" name="slide6_shape5"/>
            <p:cNvSpPr/>
            <p:nvPr/>
          </p:nvSpPr>
          <p:spPr>
            <a:xfrm>
              <a:off x="3355819" y="1847144"/>
              <a:ext cx="1809448" cy="396156"/>
            </a:xfrm>
            <a:prstGeom prst="rect">
              <a:avLst/>
            </a:prstGeom>
            <a:noFill/>
          </p:spPr>
          <p:txBody>
            <a:bodyPr wrap="square" lIns="0" tIns="0" rIns="0" bIns="0" anchor="t" anchorCtr="0">
              <a:spAutoFit/>
            </a:bodyPr>
            <a:p>
              <a:pPr marL="0" indent="0" algn="l" defTabSz="14400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주화영 </a:t>
              </a:r>
              <a:r>
  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-</a:t>
              </a: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 프로젝트를 통해 </a:t>
              </a:r>
              <a:r>
  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Calibration</a:t>
              </a: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의 개념과 </a:t>
              </a:r>
              <a:r>
  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Bird eyes view</a:t>
              </a: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의 작동원리를</a:t>
              </a:r>
  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endParaRPr>
            </a:p>
            <a:p>
              <a:pPr marL="0" indent="0" algn="l" defTabSz="14400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조금이나마 이해 할 수 있게 되었고 그외 다른 수업에서도 다양한 것들을 배울수 있었습니다</a:t>
              </a:r>
              <a:r>
  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.</a:t>
              </a:r>
              <a:r>
  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  <a:solidFill>
                    <a:srgbClr val="ee7700"/>
                  </a:solidFill>
                  <a:latin typeface="나눔고딕"/>
                  <a:ea typeface="나눔고딕"/>
                  <a:cs typeface="맑은 고딕"/>
                </a:rPr>
                <a:t> </a:t>
              </a:r>
  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ee7700"/>
                </a:solidFill>
                <a:latin typeface="나눔고딕"/>
                <a:ea typeface="나눔고딕"/>
                <a:cs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0_shape1"/>
          <p:cNvSpPr>
            <a:spLocks noGrp="1"/>
          </p:cNvSpPr>
          <p:nvPr>
            <p:ph type="body" sz="quarter" idx="13"/>
          </p:nvPr>
        </p:nvSpPr>
        <p:spPr>
          <a:xfrm>
            <a:off x="3659975" y="3348583"/>
            <a:ext cx="3373448" cy="116841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4400"/>
              </a:lnSpc>
              <a:buNone/>
              <a:defRPr sz="4200" spc="-20" baseline="0">
                <a:solidFill>
                  <a:srgbClr val="00a83b"/>
                </a:solidFill>
                <a:latin typeface="나눔명조"/>
                <a:ea typeface="나눔명조"/>
              </a:defRPr>
            </a:lvl1pPr>
          </a:lstStyle>
          <a:p>
            <a:pPr marL="391146" lvl="0" indent="-391146" algn="l" defTabSz="1043056" latinLnBrk="1">
              <a:lnSpc>
                <a:spcPts val="4400"/>
              </a:lnSpc>
              <a:spcBef>
                <a:spcPct val="20000"/>
              </a:spcBef>
              <a:buNone/>
              <a:defRPr/>
            </a:pPr>
            <a:r>
              <a:rPr lang="ko-KR" altLang="en-US" sz="46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감사합니다</a:t>
            </a:r>
            <a:r>
              <a:rPr lang="en-US" altLang="ko-KR" sz="4600" kern="1200" spc="-50" baseline="0">
                <a:solidFill>
                  <a:srgbClr val="00a83b"/>
                </a:solidFill>
                <a:latin typeface="나눔명조"/>
                <a:ea typeface="나눔명조"/>
                <a:cs typeface="+mn-cs"/>
              </a:rPr>
              <a:t>.</a:t>
            </a:r>
            <a:endParaRPr sz="4600" kern="1200" spc="-50" baseline="0">
              <a:solidFill>
                <a:srgbClr val="00a83b"/>
              </a:solidFill>
              <a:latin typeface="나눔명조"/>
              <a:ea typeface="나눔명조"/>
              <a:cs typeface="+mn-cs"/>
            </a:endParaRPr>
          </a:p>
        </p:txBody>
      </p:sp>
      <p:cxnSp>
        <p:nvCxnSpPr>
          <p:cNvPr id="5" name="slide10_shape2"/>
          <p:cNvCxnSpPr/>
          <p:nvPr/>
        </p:nvCxnSpPr>
        <p:spPr>
          <a:xfrm>
            <a:off x="972000" y="4038353"/>
            <a:ext cx="4770000" cy="1588"/>
          </a:xfrm>
          <a:prstGeom prst="line">
            <a:avLst/>
          </a:prstGeom>
          <a:ln w="19050" cap="flat">
            <a:solidFill>
              <a:srgbClr val="00a83b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284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a83b"/>
      </a:hlink>
      <a:folHlink>
        <a:srgbClr val="00a83b"/>
      </a:folHlink>
    </a:clrScheme>
    <a:fontScheme name="">
      <a:majorFont>
        <a:latin typeface="맑은 고딕"/>
        <a:ea typeface=""/>
        <a:cs typeface=""/>
        <a:font script="Arab" typeface="Times New Roman"/>
        <a:font script="Beng" typeface="Vrinda"/>
        <a:font script="Cans" typeface="Euphemia"/>
        <a:font script="Cher" typeface="Plantagenet Cherokee"/>
        <a:font script="Deva" typeface="Mangal"/>
        <a:font script="Ethi" typeface="Nyala"/>
        <a:font script="Gujr" typeface="Shruti"/>
        <a:font script="Guru" typeface="Raavi"/>
        <a:font script="Hang" typeface="맑은 고딕"/>
        <a:font script="Hans" typeface="SimSun"/>
        <a:font script="Hant" typeface="新細明體"/>
        <a:font script="Hebr" typeface="Times New Roman"/>
        <a:font script="Jpan" typeface="MS PGothic"/>
        <a:font script="Khmr" typeface="MoolBoran"/>
        <a:font script="Knda" typeface="Tunga"/>
        <a:font script="Laoo" typeface="DokChampa"/>
        <a:font script="Mlym" typeface="Kartika"/>
        <a:font script="Mong" typeface="Mongolian Baiti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Angsana New"/>
        <a:font script="Tibt" typeface="Microsoft Himalaya"/>
        <a:font script="Uigh" typeface="Microsoft Uighur"/>
        <a:font script="Viet" typeface="Times New Roman"/>
        <a:font script="Yiii" typeface="Microsoft Yi Baiti"/>
      </a:majorFont>
      <a:minorFont>
        <a:latin typeface="맑은 고딕"/>
        <a:ea typeface=""/>
        <a:cs typeface=""/>
        <a:font script="Arab" typeface="Arial"/>
        <a:font script="Beng" typeface="Vrinda"/>
        <a:font script="Cans" typeface="Euphemia"/>
        <a:font script="Cher" typeface="Plantagenet Cherokee"/>
        <a:font script="Deva" typeface="Mangal"/>
        <a:font script="Ethi" typeface="Nyala"/>
        <a:font script="Gujr" typeface="Shruti"/>
        <a:font script="Guru" typeface="Raavi"/>
        <a:font script="Hang" typeface="맑은 고딕"/>
        <a:font script="Hans" typeface="SimSun"/>
        <a:font script="Hant" typeface="新細明體"/>
        <a:font script="Hebr" typeface="Arial"/>
        <a:font script="Jpan" typeface="MS PGothic"/>
        <a:font script="Khmr" typeface="DaunPenh"/>
        <a:font script="Knda" typeface="Tunga"/>
        <a:font script="Laoo" typeface="DokChampa"/>
        <a:font script="Mlym" typeface="Kartika"/>
        <a:font script="Mong" typeface="Mongolian Baiti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Cordia New"/>
        <a:font script="Tibt" typeface="Microsoft Himalaya"/>
        <a:font script="Uigh" typeface="Microsoft Uighur"/>
        <a:font script="Viet" typeface="Arial"/>
        <a:font script="Yiii" typeface="Microsoft Yi Baiti"/>
      </a:minorFont>
    </a:fontScheme>
    <a:fmtScheme name="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사이냅소프트</ep:Company>
  <ep:Words>139</ep:Words>
  <ep:PresentationFormat>Custom</ep:PresentationFormat>
  <ep:Paragraphs>36</ep:Paragraphs>
  <ep:Slides>9</ep:Slides>
  <ep:Notes>1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ep:HeadingPairs>
  <ep:TitlesOfParts>
    <vt:vector size="10" baseType="lpstr">
      <vt:lpstr/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네이버 한글한글 아름답게</dc:creator>
  <cp:lastModifiedBy>yeong</cp:lastModifiedBy>
  <dcterms:modified xsi:type="dcterms:W3CDTF">2021-11-03T08:50:51.047</dcterms:modified>
  <cp:revision>32</cp:revision>
  <dc:title>슬라이드 1</dc:title>
  <cp:version/>
</cp:coreProperties>
</file>

<file path=docProps/thumbnail.jpeg>
</file>